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41F42-454F-AE4A-B691-5C696FB670BF}" type="datetimeFigureOut">
              <a:rPr lang="en-US" smtClean="0"/>
              <a:t>4/17/14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68B21-A94A-F44C-8EA7-42EC853865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313AC5-2E99-8E49-9C4C-32F21C121D9D}" type="slidenum">
              <a:rPr lang="en-US"/>
              <a:pPr/>
              <a:t>2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E68882-A6A1-8040-8F5D-B0D0CD86E941}" type="slidenum">
              <a:rPr lang="en-US"/>
              <a:pPr/>
              <a:t>3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283BB3-7E82-674D-804B-0D3ACA2EFCC4}" type="slidenum">
              <a:rPr lang="en-US"/>
              <a:pPr/>
              <a:t>4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9C41BC-D01F-A049-B6A2-605D9193D806}" type="slidenum">
              <a:rPr lang="en-US"/>
              <a:pPr/>
              <a:t>5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146331-8DEA-274B-B3B7-42A1C1BCBF7C}" type="slidenum">
              <a:rPr lang="en-US"/>
              <a:pPr/>
              <a:t>6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159F18-B14B-CA4D-9EA0-44AFFF1C7C82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C6FC92F-E441-A94B-9D54-8A73052625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Allegory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these notes down and add them to </a:t>
            </a:r>
            <a:r>
              <a:rPr lang="en-US" smtClean="0"/>
              <a:t>your binder.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7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cs typeface="+mj-cs"/>
              </a:rPr>
              <a:t>Allegory: Split Level Stories</a:t>
            </a:r>
          </a:p>
        </p:txBody>
      </p:sp>
      <p:sp>
        <p:nvSpPr>
          <p:cNvPr id="15363" name="Rectangle 10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</a:t>
            </a:r>
            <a:r>
              <a:rPr lang="en-US" b="1"/>
              <a:t>allegory</a:t>
            </a:r>
            <a:r>
              <a:rPr lang="en-US"/>
              <a:t> is a story in which characters, settings and actions stand for something beyond themselves. </a:t>
            </a:r>
          </a:p>
          <a:p>
            <a:r>
              <a:rPr lang="en-US"/>
              <a:t>In some types of allegories, the characters and setting represent abstract ideas of moral qualities.</a:t>
            </a:r>
          </a:p>
          <a:p>
            <a:r>
              <a:rPr lang="en-US"/>
              <a:t>In other types, characters and situations stand for historical figures and events.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304800" y="1219200"/>
            <a:ext cx="4194175" cy="4422775"/>
          </a:xfrm>
        </p:spPr>
        <p:txBody>
          <a:bodyPr/>
          <a:lstStyle/>
          <a:p>
            <a:r>
              <a:rPr lang="en-US"/>
              <a:t>An allegory can be read on one level for its literal or straightforward meaning</a:t>
            </a:r>
          </a:p>
          <a:p>
            <a:r>
              <a:rPr lang="en-US"/>
              <a:t>And on a second level for its symbolic, or allegorical, meaning.</a:t>
            </a:r>
          </a:p>
        </p:txBody>
      </p:sp>
      <p:sp>
        <p:nvSpPr>
          <p:cNvPr id="16387" name="Rectangle 6"/>
          <p:cNvSpPr>
            <a:spLocks noGrp="1" noRot="1" noChangeArrowheads="1"/>
          </p:cNvSpPr>
          <p:nvPr>
            <p:ph sz="half" idx="2"/>
          </p:nvPr>
        </p:nvSpPr>
        <p:spPr>
          <a:xfrm>
            <a:off x="304800" y="3430587"/>
            <a:ext cx="4194175" cy="4422775"/>
          </a:xfrm>
        </p:spPr>
        <p:txBody>
          <a:bodyPr/>
          <a:lstStyle/>
          <a:p>
            <a:r>
              <a:rPr lang="en-US" dirty="0"/>
              <a:t>Allegories are often intended to teach a moral lesson or to make a comment about goodness and vice.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/>
              <a:t>Some of the most famous allegories feature characters and places whose names describe what they symbolize. </a:t>
            </a:r>
          </a:p>
          <a:p>
            <a:endParaRPr 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068780"/>
            <a:ext cx="7315523" cy="449699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an old English play called </a:t>
            </a:r>
            <a:r>
              <a:rPr lang="en-US" i="1" dirty="0"/>
              <a:t>Everyman</a:t>
            </a:r>
            <a:r>
              <a:rPr lang="en-US" dirty="0"/>
              <a:t>, the main character is</a:t>
            </a:r>
            <a:r>
              <a:rPr lang="en-US" dirty="0" smtClean="0"/>
              <a:t> named </a:t>
            </a:r>
            <a:r>
              <a:rPr lang="en-US" dirty="0"/>
              <a:t>Everyman (he stands for exactly what his name indicates).</a:t>
            </a:r>
          </a:p>
          <a:p>
            <a:pPr>
              <a:lnSpc>
                <a:spcPct val="90000"/>
              </a:lnSpc>
            </a:pPr>
            <a:r>
              <a:rPr lang="en-US" dirty="0"/>
              <a:t>One day, Everyman is summoned by Death to give an accounting of his life</a:t>
            </a:r>
          </a:p>
          <a:p>
            <a:pPr>
              <a:lnSpc>
                <a:spcPct val="90000"/>
              </a:lnSpc>
            </a:pPr>
            <a:r>
              <a:rPr lang="en-US" dirty="0"/>
              <a:t>Everyman asks his friends Fellowship, Beauty, Strength and Good Deeds to go with him to tell Death that he has led a good life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Only Good Deeds stays with him until the end.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See how this is an allegory for life?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Also, “The Butter Battle Book” is an allegory for the Cold War.  Think about what makes it an allegory!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  <a:cs typeface="+mj-cs"/>
              </a:rPr>
              <a:t>Symbolism vs. Allegory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A </a:t>
            </a:r>
            <a:r>
              <a:rPr lang="en-US" sz="2800" b="1" dirty="0"/>
              <a:t>symbol </a:t>
            </a:r>
            <a:r>
              <a:rPr lang="en-US" sz="2800" dirty="0"/>
              <a:t>is a word, place, character, or object that means something beyond what it is on a literal level.</a:t>
            </a:r>
          </a:p>
          <a:p>
            <a:r>
              <a:rPr lang="en-US" sz="2800" dirty="0"/>
              <a:t>An </a:t>
            </a:r>
            <a:r>
              <a:rPr lang="en-US" sz="2800" b="1" dirty="0"/>
              <a:t>allegory </a:t>
            </a:r>
            <a:r>
              <a:rPr lang="en-US" sz="2800" dirty="0"/>
              <a:t>involves using many interconnected symbols or allegorical figures in such as way that in nearly every element of the narrative has a meaning beyond the literal level, i.e., everything in the narrative is a symbol that relates to other symbols within the story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Animal Farm is an allegory. Be on the lookout for what is being allegorized!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</TotalTime>
  <Words>339</Words>
  <Application>Microsoft Macintosh PowerPoint</Application>
  <PresentationFormat>On-screen Show (4:3)</PresentationFormat>
  <Paragraphs>27</Paragraphs>
  <Slides>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Allegory Notes</vt:lpstr>
      <vt:lpstr>Allegory: Split Level Stories</vt:lpstr>
      <vt:lpstr>Slide 3</vt:lpstr>
      <vt:lpstr>Slide 4</vt:lpstr>
      <vt:lpstr>Slide 5</vt:lpstr>
      <vt:lpstr>Symbolism vs. Allegory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Allegory: Split Level Stories</dc:title>
  <dc:creator>Durham Public Schools</dc:creator>
  <cp:lastModifiedBy>Durham Public Schools</cp:lastModifiedBy>
  <cp:revision>2</cp:revision>
  <dcterms:created xsi:type="dcterms:W3CDTF">2014-04-17T16:06:02Z</dcterms:created>
  <dcterms:modified xsi:type="dcterms:W3CDTF">2014-04-17T16:11:07Z</dcterms:modified>
</cp:coreProperties>
</file>