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F97E-112C-044D-83BD-B938D8FECF86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D2C9-9C32-D143-9CCE-6D4F52E58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Great Pyramid at Giza is believed to have been constructed for an Egyptian pharaoh over a ten to twenty year period around 2650 BC.  It was 451 feet tall when it was built, and was the tallest man-made structure on Earth for more than 3,500 years.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500" y="103188"/>
            <a:ext cx="32893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Great Wall of China was built as a series of defensive walls to protect China’s northern border. The most famous portion of the wall was built around 200 BC.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1988" y="517525"/>
            <a:ext cx="32893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a reproduction of the second temple in Jerusalem (the first was built in about 1,000 BC and destroyed a few hundred years later).  In 538 BC, construction on this temple began.  It was destroyed around 70 AD.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586" y="946150"/>
            <a:ext cx="30607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129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Durham Public Schools</dc:creator>
  <cp:lastModifiedBy>Durham Public Schools</cp:lastModifiedBy>
  <cp:revision>4</cp:revision>
  <dcterms:created xsi:type="dcterms:W3CDTF">2013-08-21T11:14:34Z</dcterms:created>
  <dcterms:modified xsi:type="dcterms:W3CDTF">2013-08-21T11:16:27Z</dcterms:modified>
</cp:coreProperties>
</file>