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3D9F-B4BC-664C-BEAC-42F0C6D94B12}" type="datetimeFigureOut">
              <a:rPr lang="en-US" smtClean="0"/>
              <a:t>10/16/13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937D-A7A4-4E45-938E-4EABB3D3E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1138713"/>
            <a:ext cx="7008812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450" y="796383"/>
            <a:ext cx="68818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980" y="506362"/>
            <a:ext cx="69453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136" y="513626"/>
            <a:ext cx="68691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43" y="1120413"/>
            <a:ext cx="70088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Durham Public Schools</dc:creator>
  <cp:lastModifiedBy>Durham Public Schools</cp:lastModifiedBy>
  <cp:revision>1</cp:revision>
  <dcterms:created xsi:type="dcterms:W3CDTF">2013-10-16T21:31:21Z</dcterms:created>
  <dcterms:modified xsi:type="dcterms:W3CDTF">2013-10-16T21:37:49Z</dcterms:modified>
</cp:coreProperties>
</file>