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9" d="100"/>
          <a:sy n="79" d="100"/>
        </p:scale>
        <p:origin x="-97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9E82D-DDA7-4547-8A2F-B89954031E8C}" type="datetimeFigureOut">
              <a:rPr lang="en-US" smtClean="0"/>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9E82D-DDA7-4547-8A2F-B89954031E8C}" type="datetimeFigureOut">
              <a:rPr lang="en-US" smtClean="0"/>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9E82D-DDA7-4547-8A2F-B89954031E8C}" type="datetimeFigureOut">
              <a:rPr lang="en-US" smtClean="0"/>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9E82D-DDA7-4547-8A2F-B89954031E8C}" type="datetimeFigureOut">
              <a:rPr lang="en-US" smtClean="0"/>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9E82D-DDA7-4547-8A2F-B89954031E8C}" type="datetimeFigureOut">
              <a:rPr lang="en-US" smtClean="0"/>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9E82D-DDA7-4547-8A2F-B89954031E8C}" type="datetimeFigureOut">
              <a:rPr lang="en-US" smtClean="0"/>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69E82D-DDA7-4547-8A2F-B89954031E8C}" type="datetimeFigureOut">
              <a:rPr lang="en-US" smtClean="0"/>
              <a:t>11/14/12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69E82D-DDA7-4547-8A2F-B89954031E8C}" type="datetimeFigureOut">
              <a:rPr lang="en-US" smtClean="0"/>
              <a:t>11/14/12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9E82D-DDA7-4547-8A2F-B89954031E8C}" type="datetimeFigureOut">
              <a:rPr lang="en-US" smtClean="0"/>
              <a:t>11/14/12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9E82D-DDA7-4547-8A2F-B89954031E8C}" type="datetimeFigureOut">
              <a:rPr lang="en-US" smtClean="0"/>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9E82D-DDA7-4547-8A2F-B89954031E8C}" type="datetimeFigureOut">
              <a:rPr lang="en-US" smtClean="0"/>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92458-1072-674F-A30E-2FF7DA0288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9E82D-DDA7-4547-8A2F-B89954031E8C}" type="datetimeFigureOut">
              <a:rPr lang="en-US" smtClean="0"/>
              <a:t>11/14/12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92458-1072-674F-A30E-2FF7DA0288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youtube.com/watch?v=V57lotnKGF8&amp;safety_mode=true&amp;persist_safety_mode=1&amp;safe=active"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youtube.com/watch?v=qwmaTT8oWec&amp;safety_mode=true&amp;persist_safety_mode=1&amp;safe=active"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youtube.com/watch?v=IyO9gjUfUSs&amp;safety_mode=true&amp;persist_safety_mode=1&amp;safe=active" TargetMode="Externa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youtube.com/watch?v=w0lyYj2MPg8&amp;safety_mode=true&amp;persist_safety_mode=1&amp;safe=active"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August 1963- March on Washington</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fontScale="92500" lnSpcReduction="10000"/>
          </a:bodyPr>
          <a:lstStyle/>
          <a:p>
            <a:r>
              <a:rPr lang="en-US" dirty="0" smtClean="0"/>
              <a:t>200,000 people march to Lincoln Memorial.  This is where King gives his “I Have a Dream Speech.”  Listen to an excerpt here: </a:t>
            </a:r>
            <a:r>
              <a:rPr lang="en-US" dirty="0" smtClean="0">
                <a:hlinkClick r:id="rId2"/>
              </a:rPr>
              <a:t>http://www.youtube.com/watch?v=V57lotnKGF8&amp;safety_mode=true&amp;persist_safety_mode=1&amp;safe=active</a:t>
            </a:r>
            <a:r>
              <a:rPr lang="en-US" dirty="0" smtClean="0"/>
              <a:t> </a:t>
            </a:r>
            <a:endParaRPr lang="en-US" dirty="0"/>
          </a:p>
        </p:txBody>
      </p:sp>
      <p:pic>
        <p:nvPicPr>
          <p:cNvPr id="7" name="Picture 6"/>
          <p:cNvPicPr>
            <a:picLocks noChangeAspect="1"/>
          </p:cNvPicPr>
          <p:nvPr/>
        </p:nvPicPr>
        <p:blipFill>
          <a:blip r:embed="rId3"/>
          <a:stretch>
            <a:fillRect/>
          </a:stretch>
        </p:blipFill>
        <p:spPr>
          <a:xfrm>
            <a:off x="1792288" y="612775"/>
            <a:ext cx="6049868"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4, 1968-Assassination of MLK, Jr.</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MLK, Jr. is assassinated on the balcony of his hotel in Memphis by James Earl Ray.</a:t>
            </a:r>
            <a:endParaRPr lang="en-US" dirty="0"/>
          </a:p>
        </p:txBody>
      </p:sp>
      <p:pic>
        <p:nvPicPr>
          <p:cNvPr id="5" name="Picture 4"/>
          <p:cNvPicPr>
            <a:picLocks noChangeAspect="1"/>
          </p:cNvPicPr>
          <p:nvPr/>
        </p:nvPicPr>
        <p:blipFill>
          <a:blip r:embed="rId2"/>
          <a:stretch>
            <a:fillRect/>
          </a:stretch>
        </p:blipFill>
        <p:spPr>
          <a:xfrm>
            <a:off x="1487488" y="612775"/>
            <a:ext cx="579120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1968</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Robert F. Kennedy (nicknamed Bobby Kennedy), JFK’s younger brother and former Attorney General of the US, is assassinated. He was running for president.  Bobby Kennedy was known for his support of Civil Rights.</a:t>
            </a:r>
            <a:endParaRPr lang="en-US" dirty="0"/>
          </a:p>
        </p:txBody>
      </p:sp>
      <p:pic>
        <p:nvPicPr>
          <p:cNvPr id="5" name="Picture 4"/>
          <p:cNvPicPr>
            <a:picLocks noChangeAspect="1"/>
          </p:cNvPicPr>
          <p:nvPr/>
        </p:nvPicPr>
        <p:blipFill>
          <a:blip r:embed="rId2"/>
          <a:stretch>
            <a:fillRect/>
          </a:stretch>
        </p:blipFill>
        <p:spPr>
          <a:xfrm>
            <a:off x="1519407" y="506155"/>
            <a:ext cx="5120544" cy="42214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Sept. 1963--16</a:t>
            </a:r>
            <a:r>
              <a:rPr lang="en-US" baseline="30000" dirty="0" smtClean="0"/>
              <a:t>th</a:t>
            </a:r>
            <a:r>
              <a:rPr lang="en-US" dirty="0" smtClean="0"/>
              <a:t> St. Baptist Church Bombed</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r>
              <a:rPr lang="en-US" dirty="0" smtClean="0"/>
              <a:t>A bomb goes off during Sunday School at the 16</a:t>
            </a:r>
            <a:r>
              <a:rPr lang="en-US" baseline="30000" dirty="0" smtClean="0"/>
              <a:t>th</a:t>
            </a:r>
            <a:r>
              <a:rPr lang="en-US" dirty="0" smtClean="0"/>
              <a:t> St. Baptist Church in Birmingham (where the Children’s March was launched).  It kills 4 little girls.</a:t>
            </a:r>
            <a:endParaRPr lang="en-US" dirty="0"/>
          </a:p>
        </p:txBody>
      </p:sp>
      <p:pic>
        <p:nvPicPr>
          <p:cNvPr id="7" name="Picture 6"/>
          <p:cNvPicPr>
            <a:picLocks noChangeAspect="1"/>
          </p:cNvPicPr>
          <p:nvPr/>
        </p:nvPicPr>
        <p:blipFill>
          <a:blip r:embed="rId2"/>
          <a:stretch>
            <a:fillRect/>
          </a:stretch>
        </p:blipFill>
        <p:spPr>
          <a:xfrm>
            <a:off x="3284850" y="612775"/>
            <a:ext cx="2692400" cy="378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Nov. 22, 1963—JFK assassinated.</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fontScale="92500" lnSpcReduction="10000"/>
          </a:bodyPr>
          <a:lstStyle/>
          <a:p>
            <a:r>
              <a:rPr lang="en-US" dirty="0" smtClean="0"/>
              <a:t>Lee Harvey Oswald assassinates President Kennedy during a parade in Dallas.  View the footage here: </a:t>
            </a:r>
            <a:r>
              <a:rPr lang="en-US" dirty="0" smtClean="0">
                <a:hlinkClick r:id="rId2"/>
              </a:rPr>
              <a:t>http://www.youtube.com/watch?v=qwmaTT8oWec&amp;safety_mode=true&amp;persist_safety_mode=1&amp;safe=active</a:t>
            </a:r>
            <a:r>
              <a:rPr lang="en-US" dirty="0" smtClean="0"/>
              <a:t> </a:t>
            </a:r>
            <a:endParaRPr lang="en-US" dirty="0"/>
          </a:p>
        </p:txBody>
      </p:sp>
      <p:pic>
        <p:nvPicPr>
          <p:cNvPr id="7" name="Picture 6"/>
          <p:cNvPicPr>
            <a:picLocks noChangeAspect="1"/>
          </p:cNvPicPr>
          <p:nvPr/>
        </p:nvPicPr>
        <p:blipFill>
          <a:blip r:embed="rId3"/>
          <a:stretch>
            <a:fillRect/>
          </a:stretch>
        </p:blipFill>
        <p:spPr>
          <a:xfrm>
            <a:off x="1792288" y="612775"/>
            <a:ext cx="5486400" cy="43342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don’t have to write this slide down)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Two days later, nightclub owner Jack Ruby kills Lee Harvey Oswald, leaving Oswald’s motive unknown and sparking many conspiracy theories.</a:t>
            </a:r>
            <a:endParaRPr lang="en-US" dirty="0"/>
          </a:p>
        </p:txBody>
      </p:sp>
      <p:pic>
        <p:nvPicPr>
          <p:cNvPr id="5" name="Picture 4"/>
          <p:cNvPicPr>
            <a:picLocks noChangeAspect="1"/>
          </p:cNvPicPr>
          <p:nvPr/>
        </p:nvPicPr>
        <p:blipFill>
          <a:blip r:embed="rId2"/>
          <a:stretch>
            <a:fillRect/>
          </a:stretch>
        </p:blipFill>
        <p:spPr>
          <a:xfrm>
            <a:off x="2764757" y="612775"/>
            <a:ext cx="3175000" cy="360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1964--Freedom Summer</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77500" lnSpcReduction="20000"/>
          </a:bodyPr>
          <a:lstStyle/>
          <a:p>
            <a:r>
              <a:rPr lang="en-US" dirty="0" smtClean="0"/>
              <a:t>A massive effort to register African-American voters takes place in Mississippi.  Many volunteers from CORE and SNCC (new Civil Rights groups) come.  3 are murdered.   Watch this clip from Mississippi Burning to learn about it: </a:t>
            </a:r>
            <a:r>
              <a:rPr lang="en-US" dirty="0" smtClean="0">
                <a:hlinkClick r:id="rId2"/>
              </a:rPr>
              <a:t>http://www.youtube.com/watch?v=IyO9gjUfUSs&amp;safety_mode=true&amp;persist_safety_mode=1&amp;safe=active</a:t>
            </a:r>
            <a:r>
              <a:rPr lang="en-US" dirty="0" smtClean="0"/>
              <a:t> </a:t>
            </a:r>
            <a:endParaRPr lang="en-US" dirty="0"/>
          </a:p>
        </p:txBody>
      </p:sp>
      <p:pic>
        <p:nvPicPr>
          <p:cNvPr id="5" name="Picture 4"/>
          <p:cNvPicPr>
            <a:picLocks noChangeAspect="1"/>
          </p:cNvPicPr>
          <p:nvPr/>
        </p:nvPicPr>
        <p:blipFill>
          <a:blip r:embed="rId3"/>
          <a:stretch>
            <a:fillRect/>
          </a:stretch>
        </p:blipFill>
        <p:spPr>
          <a:xfrm>
            <a:off x="2700954" y="1651470"/>
            <a:ext cx="3581400" cy="2273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1964</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President Lyndon B. Johnson (LBJ) signs the Civil Rights Act of 1964.  It prohibits discrimination based on race.</a:t>
            </a:r>
            <a:endParaRPr lang="en-US" dirty="0"/>
          </a:p>
        </p:txBody>
      </p:sp>
      <p:pic>
        <p:nvPicPr>
          <p:cNvPr id="5" name="Picture 4"/>
          <p:cNvPicPr>
            <a:picLocks noChangeAspect="1"/>
          </p:cNvPicPr>
          <p:nvPr/>
        </p:nvPicPr>
        <p:blipFill>
          <a:blip r:embed="rId2"/>
          <a:stretch>
            <a:fillRect/>
          </a:stretch>
        </p:blipFill>
        <p:spPr>
          <a:xfrm>
            <a:off x="1792288" y="1272123"/>
            <a:ext cx="4975250" cy="27861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6800" y="4800600"/>
            <a:ext cx="5486400" cy="566738"/>
          </a:xfrm>
        </p:spPr>
        <p:txBody>
          <a:bodyPr/>
          <a:lstStyle/>
          <a:p>
            <a:r>
              <a:rPr lang="en-US" dirty="0" smtClean="0"/>
              <a:t>Feb. 1965 Malcolm X is assassinated</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After leaving the radical civil rights group Nation of Islam (led by Elijah Muhammad)  to return to more mainstream Islamic faith, Malcolm X is assassinated by a member of the Nation of Islam.  </a:t>
            </a:r>
            <a:endParaRPr lang="en-US" dirty="0"/>
          </a:p>
        </p:txBody>
      </p:sp>
      <p:pic>
        <p:nvPicPr>
          <p:cNvPr id="5" name="Picture 4"/>
          <p:cNvPicPr>
            <a:picLocks noChangeAspect="1"/>
          </p:cNvPicPr>
          <p:nvPr/>
        </p:nvPicPr>
        <p:blipFill>
          <a:blip r:embed="rId2"/>
          <a:stretch>
            <a:fillRect/>
          </a:stretch>
        </p:blipFill>
        <p:spPr>
          <a:xfrm>
            <a:off x="1792287" y="612775"/>
            <a:ext cx="4557981" cy="3521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1965—Voting Rights Act of 1965 passed</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Makes it easier for Southern African-Americans to vote by outlawing literacy tests and poll taxes. Signed by LBJ.</a:t>
            </a:r>
            <a:endParaRPr lang="en-US" dirty="0"/>
          </a:p>
        </p:txBody>
      </p:sp>
      <p:pic>
        <p:nvPicPr>
          <p:cNvPr id="5" name="Picture 4"/>
          <p:cNvPicPr>
            <a:picLocks noChangeAspect="1"/>
          </p:cNvPicPr>
          <p:nvPr/>
        </p:nvPicPr>
        <p:blipFill>
          <a:blip r:embed="rId2"/>
          <a:stretch>
            <a:fillRect/>
          </a:stretch>
        </p:blipFill>
        <p:spPr>
          <a:xfrm>
            <a:off x="1792288" y="612775"/>
            <a:ext cx="4599904" cy="34454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1965-1966</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92287" y="5367338"/>
            <a:ext cx="5920965" cy="1490662"/>
          </a:xfrm>
        </p:spPr>
        <p:txBody>
          <a:bodyPr>
            <a:normAutofit/>
          </a:bodyPr>
          <a:lstStyle/>
          <a:p>
            <a:r>
              <a:rPr lang="en-US" dirty="0" smtClean="0"/>
              <a:t>Race riots erupt in Watts, Los Angeles and Detroit.  Watch one here:  </a:t>
            </a:r>
            <a:r>
              <a:rPr lang="en-US" dirty="0" smtClean="0">
                <a:hlinkClick r:id="rId2"/>
              </a:rPr>
              <a:t>http://www.youtube.com/watch?v=w0lyYj2MPg8&amp;safety_mode=true&amp;persist_safety_mode=1&amp;safe=active</a:t>
            </a:r>
            <a:r>
              <a:rPr lang="en-US" dirty="0" smtClean="0"/>
              <a:t> </a:t>
            </a:r>
          </a:p>
          <a:p>
            <a:r>
              <a:rPr lang="en-US" dirty="0" err="1" smtClean="0"/>
              <a:t>Stokley</a:t>
            </a:r>
            <a:r>
              <a:rPr lang="en-US" dirty="0" smtClean="0"/>
              <a:t> Carmichael, leader of SNCC, coins the term “Black Power”</a:t>
            </a:r>
          </a:p>
          <a:p>
            <a:r>
              <a:rPr lang="en-US" dirty="0" smtClean="0"/>
              <a:t>Bobby Seale and Huey Newton found the Black Panther Party.</a:t>
            </a:r>
            <a:endParaRPr lang="en-US" dirty="0"/>
          </a:p>
        </p:txBody>
      </p:sp>
      <p:pic>
        <p:nvPicPr>
          <p:cNvPr id="5" name="Picture 4"/>
          <p:cNvPicPr>
            <a:picLocks noChangeAspect="1"/>
          </p:cNvPicPr>
          <p:nvPr/>
        </p:nvPicPr>
        <p:blipFill>
          <a:blip r:embed="rId3"/>
          <a:stretch>
            <a:fillRect/>
          </a:stretch>
        </p:blipFill>
        <p:spPr>
          <a:xfrm>
            <a:off x="1792287" y="612775"/>
            <a:ext cx="5613400" cy="33680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491</Words>
  <Application>Microsoft Macintosh PowerPoint</Application>
  <PresentationFormat>On-screen Show (4:3)</PresentationFormat>
  <Paragraphs>24</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August 1963- March on Washington</vt:lpstr>
      <vt:lpstr>Sept. 1963--16th St. Baptist Church Bombed</vt:lpstr>
      <vt:lpstr>Nov. 22, 1963—JFK assassinated.</vt:lpstr>
      <vt:lpstr>(You don’t have to write this slide down)</vt:lpstr>
      <vt:lpstr>Summer 1964--Freedom Summer</vt:lpstr>
      <vt:lpstr>June 1964</vt:lpstr>
      <vt:lpstr>Feb. 1965 Malcolm X is assassinated</vt:lpstr>
      <vt:lpstr>August 1965—Voting Rights Act of 1965 passed</vt:lpstr>
      <vt:lpstr>1965-1966</vt:lpstr>
      <vt:lpstr>April 4, 1968-Assassination of MLK, Jr.</vt:lpstr>
      <vt:lpstr>June 1968</vt:lpstr>
    </vt:vector>
  </TitlesOfParts>
  <Company>Durham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1963- March on Washington</dc:title>
  <dc:creator>Durham Public Schools</dc:creator>
  <cp:lastModifiedBy>Durham Public Schools</cp:lastModifiedBy>
  <cp:revision>1</cp:revision>
  <dcterms:created xsi:type="dcterms:W3CDTF">2012-11-14T11:38:54Z</dcterms:created>
  <dcterms:modified xsi:type="dcterms:W3CDTF">2012-11-14T12:08:45Z</dcterms:modified>
</cp:coreProperties>
</file>