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CF02-CAE3-C246-A9F4-FA9A9A8280B1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0C6B-7D0E-0047-A152-8BB769D55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CF02-CAE3-C246-A9F4-FA9A9A8280B1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0C6B-7D0E-0047-A152-8BB769D55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CF02-CAE3-C246-A9F4-FA9A9A8280B1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0C6B-7D0E-0047-A152-8BB769D55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CF02-CAE3-C246-A9F4-FA9A9A8280B1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0C6B-7D0E-0047-A152-8BB769D55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CF02-CAE3-C246-A9F4-FA9A9A8280B1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0C6B-7D0E-0047-A152-8BB769D55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CF02-CAE3-C246-A9F4-FA9A9A8280B1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0C6B-7D0E-0047-A152-8BB769D55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CF02-CAE3-C246-A9F4-FA9A9A8280B1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0C6B-7D0E-0047-A152-8BB769D55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CF02-CAE3-C246-A9F4-FA9A9A8280B1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0C6B-7D0E-0047-A152-8BB769D55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CF02-CAE3-C246-A9F4-FA9A9A8280B1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0C6B-7D0E-0047-A152-8BB769D55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CF02-CAE3-C246-A9F4-FA9A9A8280B1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0C6B-7D0E-0047-A152-8BB769D55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CF02-CAE3-C246-A9F4-FA9A9A8280B1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0C6B-7D0E-0047-A152-8BB769D55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1CF02-CAE3-C246-A9F4-FA9A9A8280B1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20C6B-7D0E-0047-A152-8BB769D55A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7638" y="587766"/>
            <a:ext cx="3817642" cy="505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6517" y="639986"/>
            <a:ext cx="7315200" cy="548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3024" y="568141"/>
            <a:ext cx="3665835" cy="4806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159" y="1600200"/>
            <a:ext cx="7002070" cy="38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8575" y="465138"/>
            <a:ext cx="37211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Durham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Durham Public Schools</dc:creator>
  <cp:lastModifiedBy>Durham Public Schools</cp:lastModifiedBy>
  <cp:revision>1</cp:revision>
  <dcterms:created xsi:type="dcterms:W3CDTF">2013-10-16T21:37:53Z</dcterms:created>
  <dcterms:modified xsi:type="dcterms:W3CDTF">2013-10-16T21:42:52Z</dcterms:modified>
</cp:coreProperties>
</file>