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3" r:id="rId1"/>
  </p:sldMasterIdLst>
  <p:notesMasterIdLst>
    <p:notesMasterId r:id="rId9"/>
  </p:notesMasterIdLst>
  <p:sldIdLst>
    <p:sldId id="257" r:id="rId2"/>
    <p:sldId id="259" r:id="rId3"/>
    <p:sldId id="260" r:id="rId4"/>
    <p:sldId id="261" r:id="rId5"/>
    <p:sldId id="262" r:id="rId6"/>
    <p:sldId id="264"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0" d="100"/>
          <a:sy n="100" d="100"/>
        </p:scale>
        <p:origin x="-95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03AB7F-3D6C-8449-8BD7-3FAEA7DC605D}" type="datetimeFigureOut">
              <a:rPr lang="en-US" smtClean="0"/>
              <a:t>10/10/12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95E700-0E39-0847-AD71-DC795773804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BE5D26F-FF33-4247-9952-4FF3A681ACED}" type="slidenum">
              <a:rPr lang="en-US"/>
              <a:pPr/>
              <a:t>1</a:t>
            </a:fld>
            <a:endParaRPr lang="en-US"/>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4BDBE074-C69D-4F41-9A97-E40737BFC4A8}" type="slidenum">
              <a:rPr lang="en-US"/>
              <a:pPr/>
              <a:t>2</a:t>
            </a:fld>
            <a:endParaRPr lang="en-US"/>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02D0D4E-11BF-1B49-A28D-1DAD70C83CF6}" type="slidenum">
              <a:rPr lang="en-US"/>
              <a:pPr/>
              <a:t>3</a:t>
            </a:fld>
            <a:endParaRPr lang="en-US"/>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02AB24A-6E94-9E42-B720-B3BA5E73B501}" type="slidenum">
              <a:rPr lang="en-US"/>
              <a:pPr/>
              <a:t>4</a:t>
            </a:fld>
            <a:endParaRPr lang="en-US"/>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56ED71D-067F-C34A-ADE0-FDF1510C8D78}" type="slidenum">
              <a:rPr lang="en-US"/>
              <a:pPr/>
              <a:t>5</a:t>
            </a:fld>
            <a:endParaRPr 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E11E0AD-C965-734C-B245-029A00DBCABF}" type="datetimeFigureOut">
              <a:rPr lang="en-US" smtClean="0"/>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1E0AD-C965-734C-B245-029A00DBCABF}" type="datetimeFigureOut">
              <a:rPr lang="en-US" smtClean="0"/>
              <a:t>10/10/12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925D2-1012-BD4A-ABA1-B170ABE09134}"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E11E0AD-C965-734C-B245-029A00DBCABF}" type="datetimeFigureOut">
              <a:rPr lang="en-US" smtClean="0"/>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E11E0AD-C965-734C-B245-029A00DBCABF}" type="datetimeFigureOut">
              <a:rPr lang="en-US" smtClean="0"/>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E11E0AD-C965-734C-B245-029A00DBCABF}" type="datetimeFigureOut">
              <a:rPr lang="en-US" smtClean="0"/>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E11E0AD-C965-734C-B245-029A00DBCABF}" type="datetimeFigureOut">
              <a:rPr lang="en-US" smtClean="0"/>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925D2-1012-BD4A-ABA1-B170ABE09134}"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1E0AD-C965-734C-B245-029A00DBCABF}" type="datetimeFigureOut">
              <a:rPr lang="en-US" smtClean="0"/>
              <a:t>10/10/12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E11E0AD-C965-734C-B245-029A00DBCABF}" type="datetimeFigureOut">
              <a:rPr lang="en-US" smtClean="0"/>
              <a:t>10/10/12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E11E0AD-C965-734C-B245-029A00DBCABF}" type="datetimeFigureOut">
              <a:rPr lang="en-US" smtClean="0"/>
              <a:t>10/10/12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E11E0AD-C965-734C-B245-029A00DBCABF}" type="datetimeFigureOut">
              <a:rPr lang="en-US" smtClean="0"/>
              <a:t>10/10/12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1E0AD-C965-734C-B245-029A00DBCABF}" type="datetimeFigureOut">
              <a:rPr lang="en-US" smtClean="0"/>
              <a:t>10/10/12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1E0AD-C965-734C-B245-029A00DBCABF}" type="datetimeFigureOut">
              <a:rPr lang="en-US" smtClean="0"/>
              <a:t>10/10/12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925D2-1012-BD4A-ABA1-B170ABE091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E11E0AD-C965-734C-B245-029A00DBCABF}" type="datetimeFigureOut">
              <a:rPr lang="en-US" smtClean="0"/>
              <a:t>10/10/12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59925D2-1012-BD4A-ABA1-B170ABE091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a:t>I. Government Involvement in the Economy</a:t>
            </a:r>
          </a:p>
        </p:txBody>
      </p:sp>
      <p:sp>
        <p:nvSpPr>
          <p:cNvPr id="17411" name="Rectangle 3"/>
          <p:cNvSpPr>
            <a:spLocks noGrp="1" noChangeArrowheads="1"/>
          </p:cNvSpPr>
          <p:nvPr>
            <p:ph idx="1"/>
          </p:nvPr>
        </p:nvSpPr>
        <p:spPr/>
        <p:txBody>
          <a:bodyPr/>
          <a:lstStyle/>
          <a:p>
            <a:pPr eaLnBrk="1" hangingPunct="1">
              <a:buFontTx/>
              <a:buNone/>
            </a:pPr>
            <a:endParaRPr lang="en-US" dirty="0"/>
          </a:p>
          <a:p>
            <a:pPr eaLnBrk="1" hangingPunct="1"/>
            <a:r>
              <a:rPr lang="en-US" b="1" dirty="0"/>
              <a:t>War Industries Board: </a:t>
            </a:r>
            <a:r>
              <a:rPr lang="en-US" dirty="0">
                <a:latin typeface="Times New Roman" charset="0"/>
              </a:rPr>
              <a:t>government agency that regulated the all industries related to the war effort. government decided what would be made, where the products would go, how much they would cost, how much workers would be </a:t>
            </a:r>
            <a:r>
              <a:rPr lang="en-US" dirty="0" smtClean="0">
                <a:latin typeface="Times New Roman" charset="0"/>
              </a:rPr>
              <a:t>paid</a:t>
            </a:r>
            <a:r>
              <a:rPr lang="en-US" dirty="0" smtClean="0">
                <a:latin typeface="Lucida Grande" charset="0"/>
              </a:rPr>
              <a:t>.</a:t>
            </a:r>
            <a:endParaRPr lang="en-US" dirty="0">
              <a:latin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a:t>I. Government Involvement in the Economy</a:t>
            </a:r>
          </a:p>
        </p:txBody>
      </p:sp>
      <p:sp>
        <p:nvSpPr>
          <p:cNvPr id="19459" name="Rectangle 3"/>
          <p:cNvSpPr>
            <a:spLocks noGrp="1" noChangeArrowheads="1"/>
          </p:cNvSpPr>
          <p:nvPr>
            <p:ph idx="1"/>
          </p:nvPr>
        </p:nvSpPr>
        <p:spPr/>
        <p:txBody>
          <a:bodyPr/>
          <a:lstStyle/>
          <a:p>
            <a:pPr eaLnBrk="1" hangingPunct="1">
              <a:buFontTx/>
              <a:buNone/>
            </a:pPr>
            <a:endParaRPr lang="en-US" dirty="0"/>
          </a:p>
          <a:p>
            <a:pPr eaLnBrk="1" hangingPunct="1"/>
            <a:r>
              <a:rPr lang="en-US" b="1" dirty="0"/>
              <a:t>Food </a:t>
            </a:r>
            <a:r>
              <a:rPr lang="en-US" b="1" dirty="0" smtClean="0"/>
              <a:t>Administration</a:t>
            </a:r>
          </a:p>
          <a:p>
            <a:pPr eaLnBrk="1" hangingPunct="1"/>
            <a:r>
              <a:rPr lang="en-US" b="1" dirty="0">
                <a:latin typeface="Times New Roman" charset="0"/>
              </a:rPr>
              <a:t>Headed By:</a:t>
            </a:r>
            <a:r>
              <a:rPr lang="en-US" dirty="0">
                <a:latin typeface="Times New Roman" charset="0"/>
              </a:rPr>
              <a:t> Herbert Hoover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a:t>2. Government Controls Information</a:t>
            </a:r>
          </a:p>
        </p:txBody>
      </p:sp>
      <p:sp>
        <p:nvSpPr>
          <p:cNvPr id="21507" name="Rectangle 3"/>
          <p:cNvSpPr>
            <a:spLocks noGrp="1" noChangeArrowheads="1"/>
          </p:cNvSpPr>
          <p:nvPr>
            <p:ph idx="1"/>
          </p:nvPr>
        </p:nvSpPr>
        <p:spPr/>
        <p:txBody>
          <a:bodyPr/>
          <a:lstStyle/>
          <a:p>
            <a:pPr eaLnBrk="1" hangingPunct="1">
              <a:buFontTx/>
              <a:buNone/>
            </a:pPr>
            <a:endParaRPr lang="en-US" dirty="0"/>
          </a:p>
          <a:p>
            <a:pPr eaLnBrk="1" hangingPunct="1"/>
            <a:r>
              <a:rPr lang="en-US" b="1" dirty="0"/>
              <a:t>Committee on Public Information: </a:t>
            </a:r>
            <a:r>
              <a:rPr lang="en-US" dirty="0">
                <a:latin typeface="Times New Roman" charset="0"/>
              </a:rPr>
              <a:t>agency designed to educate Americans about the war and to convince them to support the war effort</a:t>
            </a:r>
            <a:r>
              <a:rPr lang="en-US" dirty="0">
                <a:latin typeface="Lucida Grande" charset="0"/>
              </a:rPr>
              <a:t>…</a:t>
            </a:r>
            <a:r>
              <a:rPr lang="en-US" dirty="0">
                <a:latin typeface="Times New Roman" charset="0"/>
              </a:rPr>
              <a:t>PROPOGANDA</a:t>
            </a:r>
            <a:r>
              <a:rPr lang="en-US" dirty="0" smtClean="0">
                <a:latin typeface="Times New Roman" charset="0"/>
              </a:rPr>
              <a:t>!</a:t>
            </a:r>
            <a:endParaRPr lang="en-US" dirty="0">
              <a:latin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3. Government Limits Civil Liberties</a:t>
            </a:r>
          </a:p>
        </p:txBody>
      </p:sp>
      <p:sp>
        <p:nvSpPr>
          <p:cNvPr id="23555" name="Rectangle 3"/>
          <p:cNvSpPr>
            <a:spLocks noGrp="1" noChangeArrowheads="1"/>
          </p:cNvSpPr>
          <p:nvPr>
            <p:ph idx="1"/>
          </p:nvPr>
        </p:nvSpPr>
        <p:spPr/>
        <p:txBody>
          <a:bodyPr/>
          <a:lstStyle/>
          <a:p>
            <a:pPr eaLnBrk="1" hangingPunct="1"/>
            <a:r>
              <a:rPr lang="en-US" dirty="0"/>
              <a:t>Civil Liberties = personal freedoms</a:t>
            </a:r>
          </a:p>
          <a:p>
            <a:pPr eaLnBrk="1" hangingPunct="1"/>
            <a:r>
              <a:rPr lang="en-US" b="1" dirty="0"/>
              <a:t>Espionage and Sedition Acts: </a:t>
            </a:r>
            <a:r>
              <a:rPr lang="en-US" dirty="0">
                <a:latin typeface="Times New Roman" charset="0"/>
              </a:rPr>
              <a:t> laws passed by Congress that made it illegal to use the mail to send anti-war materials; made it illegal to speak negatively against the government, Constitution or military</a:t>
            </a:r>
            <a:r>
              <a:rPr lang="en-US" dirty="0">
                <a:latin typeface="Lucida Grande" charset="0"/>
              </a:rPr>
              <a:t>…</a:t>
            </a:r>
            <a:endParaRPr lang="en-US" dirty="0">
              <a:latin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3. Government Limits Civil Liberties</a:t>
            </a:r>
          </a:p>
        </p:txBody>
      </p:sp>
      <p:sp>
        <p:nvSpPr>
          <p:cNvPr id="25603" name="Rectangle 3"/>
          <p:cNvSpPr>
            <a:spLocks noGrp="1" noChangeArrowheads="1"/>
          </p:cNvSpPr>
          <p:nvPr>
            <p:ph idx="1"/>
          </p:nvPr>
        </p:nvSpPr>
        <p:spPr/>
        <p:txBody>
          <a:bodyPr/>
          <a:lstStyle/>
          <a:p>
            <a:pPr eaLnBrk="1" hangingPunct="1"/>
            <a:r>
              <a:rPr lang="en-US" b="1" dirty="0"/>
              <a:t> </a:t>
            </a:r>
            <a:r>
              <a:rPr lang="en-US" b="1" dirty="0" err="1"/>
              <a:t>Schenck</a:t>
            </a:r>
            <a:r>
              <a:rPr lang="en-US" b="1" dirty="0"/>
              <a:t> </a:t>
            </a:r>
            <a:r>
              <a:rPr lang="en-US" b="1" dirty="0" err="1"/>
              <a:t>v</a:t>
            </a:r>
            <a:r>
              <a:rPr lang="en-US" b="1" dirty="0"/>
              <a:t>. US (1919): </a:t>
            </a:r>
            <a:r>
              <a:rPr lang="en-US" dirty="0">
                <a:latin typeface="Times New Roman" charset="0"/>
              </a:rPr>
              <a:t>Court ruled that there were times (for example, during war) when the need for maintaining public order allowed the government to limit free speech.  Established the “clear and present danger</a:t>
            </a:r>
            <a:r>
              <a:rPr lang="en-US" dirty="0">
                <a:latin typeface="Lucida Grande" charset="0"/>
              </a:rPr>
              <a:t>”</a:t>
            </a:r>
            <a:r>
              <a:rPr lang="en-US" dirty="0">
                <a:latin typeface="Times New Roman" charset="0"/>
              </a:rPr>
              <a:t> test.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Service Act</a:t>
            </a:r>
            <a:endParaRPr lang="en-US" dirty="0"/>
          </a:p>
        </p:txBody>
      </p:sp>
      <p:sp>
        <p:nvSpPr>
          <p:cNvPr id="3" name="Content Placeholder 2"/>
          <p:cNvSpPr>
            <a:spLocks noGrp="1"/>
          </p:cNvSpPr>
          <p:nvPr>
            <p:ph idx="1"/>
          </p:nvPr>
        </p:nvSpPr>
        <p:spPr/>
        <p:txBody>
          <a:bodyPr/>
          <a:lstStyle/>
          <a:p>
            <a:r>
              <a:rPr lang="en-US" dirty="0" smtClean="0"/>
              <a:t>All males register for the draft when they turn 18.</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Liberty Bonds</a:t>
            </a:r>
            <a:endParaRPr lang="en-US" dirty="0"/>
          </a:p>
        </p:txBody>
      </p:sp>
      <p:sp>
        <p:nvSpPr>
          <p:cNvPr id="3" name="Content Placeholder 2"/>
          <p:cNvSpPr>
            <a:spLocks noGrp="1"/>
          </p:cNvSpPr>
          <p:nvPr>
            <p:ph idx="1"/>
          </p:nvPr>
        </p:nvSpPr>
        <p:spPr/>
        <p:txBody>
          <a:bodyPr/>
          <a:lstStyle/>
          <a:p>
            <a:r>
              <a:rPr lang="en-US" dirty="0" smtClean="0"/>
              <a:t>You loan the </a:t>
            </a:r>
            <a:r>
              <a:rPr lang="en-US" dirty="0" err="1" smtClean="0"/>
              <a:t>gov’t</a:t>
            </a:r>
            <a:r>
              <a:rPr lang="en-US" dirty="0" smtClean="0"/>
              <a:t> money now.  They pay you back with interest (extra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273</TotalTime>
  <Words>234</Words>
  <Application>Microsoft Macintosh PowerPoint</Application>
  <PresentationFormat>On-screen Show (4:3)</PresentationFormat>
  <Paragraphs>24</Paragraphs>
  <Slides>7</Slides>
  <Notes>5</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Breeze</vt:lpstr>
      <vt:lpstr>I. Government Involvement in the Economy</vt:lpstr>
      <vt:lpstr>I. Government Involvement in the Economy</vt:lpstr>
      <vt:lpstr>2. Government Controls Information</vt:lpstr>
      <vt:lpstr>3. Government Limits Civil Liberties</vt:lpstr>
      <vt:lpstr>3. Government Limits Civil Liberties</vt:lpstr>
      <vt:lpstr>Selective Service Act</vt:lpstr>
      <vt:lpstr>Liberty Bonds</vt:lpstr>
    </vt:vector>
  </TitlesOfParts>
  <Company>Durham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Government Involvement in the Economy</dc:title>
  <dc:creator>Durham Public Schools</dc:creator>
  <cp:lastModifiedBy>Durham Public Schools</cp:lastModifiedBy>
  <cp:revision>1</cp:revision>
  <dcterms:created xsi:type="dcterms:W3CDTF">2012-10-10T13:35:14Z</dcterms:created>
  <dcterms:modified xsi:type="dcterms:W3CDTF">2012-10-10T18:08:28Z</dcterms:modified>
</cp:coreProperties>
</file>