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331A-FDEE-8C46-95A4-E81B6CA3D15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7F0CD-EEB2-ED43-A361-D02896F8A9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896" y="1555372"/>
            <a:ext cx="8649368" cy="204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97" y="1215656"/>
            <a:ext cx="6787298" cy="491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7638"/>
            <a:ext cx="8137526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1</cp:revision>
  <dcterms:created xsi:type="dcterms:W3CDTF">2013-10-16T21:47:53Z</dcterms:created>
  <dcterms:modified xsi:type="dcterms:W3CDTF">2013-10-16T21:50:32Z</dcterms:modified>
</cp:coreProperties>
</file>