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4" d="100"/>
          <a:sy n="34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16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83E15-5ED5-4D45-BDD9-70A487AE59F5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311EE-7CB8-AC42-BAD9-6505519DB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03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Ex. Vehicles-cars, sedans,</a:t>
            </a:r>
            <a:r>
              <a:rPr lang="en-US" baseline="0" dirty="0" smtClean="0"/>
              <a:t> convertibles, trucks, pick-ups, semis</a:t>
            </a:r>
          </a:p>
          <a:p>
            <a:r>
              <a:rPr lang="en-US" baseline="0" dirty="0" smtClean="0"/>
              <a:t>Ex. Silverware-spoon, fork, knife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626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Algorithm to open a safe—try</a:t>
            </a:r>
            <a:r>
              <a:rPr lang="en-US" baseline="0" dirty="0" smtClean="0"/>
              <a:t> every possible combination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74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It’s fun!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59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Ex.  Opening</a:t>
            </a:r>
            <a:r>
              <a:rPr lang="en-US" baseline="0" dirty="0" smtClean="0"/>
              <a:t> with the same move in chess, “restart your computer”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20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Children with functional fixedness.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539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Media coverage of lottery tickets,</a:t>
            </a:r>
          </a:p>
          <a:p>
            <a:r>
              <a:rPr lang="en-US" dirty="0" smtClean="0"/>
              <a:t>Perceptions</a:t>
            </a:r>
            <a:r>
              <a:rPr lang="en-US" baseline="0" dirty="0" smtClean="0"/>
              <a:t> of crime rates.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9432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90% of college students rate effective</a:t>
            </a:r>
            <a:r>
              <a:rPr lang="en-US" baseline="0" dirty="0" smtClean="0"/>
              <a:t> after reading the first sentence.</a:t>
            </a:r>
          </a:p>
          <a:p>
            <a:r>
              <a:rPr lang="en-US" baseline="0" dirty="0" smtClean="0"/>
              <a:t>40% after 2</a:t>
            </a:r>
            <a:r>
              <a:rPr lang="en-US" baseline="30000" dirty="0" smtClean="0"/>
              <a:t>nd</a:t>
            </a:r>
            <a:r>
              <a:rPr lang="en-US" baseline="0" dirty="0" smtClean="0"/>
              <a:t> sentence.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7922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Language can influence thoughts—people who speak 2 or more different</a:t>
            </a:r>
            <a:r>
              <a:rPr lang="en-US" baseline="0" dirty="0" smtClean="0"/>
              <a:t> languages may have a different sense of self when speaking in each language.  Some score differently on personality tests using different languages.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Use of “chairman v. chair’ “fireman v. </a:t>
            </a:r>
            <a:r>
              <a:rPr lang="en-US" baseline="0" smtClean="0"/>
              <a:t>firefighter”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11EE-7CB8-AC42-BAD9-6505519DBA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28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ts val="60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D92738C-9C1A-2B49-ACFF-6C5F0906F6D3}" type="datetimeFigureOut">
              <a:rPr lang="en-US" smtClean="0"/>
              <a:t>5/6/15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7EA1CA9A-5422-604E-B93D-15F00CAD0A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 smtClean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Font typeface="Wingdings 2" pitchFamily="18" charset="2"/>
        <a:buChar char=""/>
        <a:defRPr lang="en-US" sz="1800" kern="1200" dirty="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Thinking and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1961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6) </a:t>
            </a:r>
            <a:r>
              <a:rPr lang="en-US" b="1" dirty="0" smtClean="0"/>
              <a:t>Belief Perseverance</a:t>
            </a:r>
            <a:r>
              <a:rPr lang="en-US" dirty="0" smtClean="0"/>
              <a:t>: the tendency to stick with our </a:t>
            </a:r>
            <a:r>
              <a:rPr lang="en-US" dirty="0" err="1" smtClean="0"/>
              <a:t>initail</a:t>
            </a:r>
            <a:r>
              <a:rPr lang="en-US" dirty="0" smtClean="0"/>
              <a:t> idea even if we receive info that discredits it.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3528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and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Linguistic Relativity Hypothesis:  the idea that our language determines what we can be aware of or think about. 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However, you CAN think without language….think about a </a:t>
            </a:r>
            <a:r>
              <a:rPr lang="en-US" smtClean="0"/>
              <a:t>mental picture.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607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416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concept</a:t>
            </a:r>
            <a:r>
              <a:rPr lang="en-US" dirty="0" smtClean="0"/>
              <a:t> is  a mental group based on similarities.  Ex: tree</a:t>
            </a:r>
          </a:p>
          <a:p>
            <a:r>
              <a:rPr lang="en-US" dirty="0" smtClean="0"/>
              <a:t>We decide whether something belongs in  a concept by matching it with our </a:t>
            </a:r>
            <a:r>
              <a:rPr lang="en-US" b="1" dirty="0" smtClean="0"/>
              <a:t>prototype</a:t>
            </a:r>
            <a:r>
              <a:rPr lang="en-US" dirty="0" smtClean="0"/>
              <a:t>, a best example including the major features of a concept.</a:t>
            </a:r>
          </a:p>
          <a:p>
            <a:pPr marL="0" indent="0">
              <a:buNone/>
            </a:pPr>
            <a:r>
              <a:rPr lang="en-US" dirty="0" smtClean="0"/>
              <a:t>Oak tree v. </a:t>
            </a:r>
            <a:r>
              <a:rPr lang="en-US" dirty="0" err="1" smtClean="0"/>
              <a:t>Bonzai</a:t>
            </a:r>
            <a:r>
              <a:rPr lang="en-US" dirty="0" smtClean="0"/>
              <a:t> tree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develop </a:t>
            </a:r>
            <a:r>
              <a:rPr lang="en-US" b="1" dirty="0" smtClean="0"/>
              <a:t>concept hierarchies </a:t>
            </a:r>
            <a:r>
              <a:rPr lang="en-US" dirty="0" smtClean="0"/>
              <a:t>to keep info organized.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4671" y="4174523"/>
            <a:ext cx="1678813" cy="1214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34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algorithm </a:t>
            </a:r>
            <a:r>
              <a:rPr lang="en-US" dirty="0" smtClean="0"/>
              <a:t>is a strategy that guarantees a solution to a problem.  Ex: formula for area.  May be efficient or inefficient.</a:t>
            </a:r>
          </a:p>
          <a:p>
            <a:r>
              <a:rPr lang="en-US" b="1" dirty="0" smtClean="0"/>
              <a:t>Heuristic</a:t>
            </a:r>
            <a:r>
              <a:rPr lang="en-US" dirty="0" smtClean="0"/>
              <a:t>-a rule of thumb problem solving strategy that makes a solution more likely and efficient but does not guarantee a solution.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21194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Insight</a:t>
            </a:r>
            <a:r>
              <a:rPr lang="en-US" dirty="0" smtClean="0"/>
              <a:t> is the sudden realization (Aha! Moment) of the solution to a problem.  </a:t>
            </a:r>
            <a:endParaRPr lang="en-US" b="1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8249" y="2963760"/>
            <a:ext cx="18288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389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with Problem Solving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1)Fixation: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We tend to approach a problem in a particular      way.  This is known as a </a:t>
            </a:r>
            <a:r>
              <a:rPr lang="en-US" b="1" dirty="0" smtClean="0"/>
              <a:t>mental set. </a:t>
            </a:r>
            <a:r>
              <a:rPr lang="en-US" dirty="0" smtClean="0"/>
              <a:t> If you have trouble solving a problem because you are stuck on this one strategy, it is called </a:t>
            </a:r>
            <a:r>
              <a:rPr lang="en-US" b="1" dirty="0" smtClean="0"/>
              <a:t>fixation</a:t>
            </a:r>
            <a:r>
              <a:rPr lang="en-US" dirty="0" smtClean="0"/>
              <a:t>.  You need to “think outside the box” to solve the problem.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Functional Fixedness</a:t>
            </a:r>
            <a:r>
              <a:rPr lang="en-US" dirty="0" smtClean="0"/>
              <a:t> is when you can’t think of different uses for objects.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0360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8028" y="2631064"/>
            <a:ext cx="5347156" cy="2485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200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Confirmation Bias- the tendency to focus on info that supports your preconceptions.</a:t>
            </a:r>
            <a:endParaRPr lang="en-US" dirty="0"/>
          </a:p>
        </p:txBody>
      </p:sp>
      <p:pic>
        <p:nvPicPr>
          <p:cNvPr id="4" name="Picture 3" descr="imgr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204" y="3669535"/>
            <a:ext cx="7360033" cy="2282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6151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3)Faulty Heuristics</a:t>
            </a:r>
            <a:endParaRPr lang="en-US" dirty="0"/>
          </a:p>
          <a:p>
            <a:pPr lvl="1"/>
            <a:r>
              <a:rPr lang="en-US" dirty="0" smtClean="0"/>
              <a:t>Ex: Availability heuristic uses info from our memory to judge the likelihood of events.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86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4)Overconfidence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5) </a:t>
            </a:r>
            <a:r>
              <a:rPr lang="en-US" b="1" dirty="0" smtClean="0"/>
              <a:t>Framing</a:t>
            </a:r>
            <a:r>
              <a:rPr lang="en-US" dirty="0" smtClean="0"/>
              <a:t>: the way we present an issue.  It can influence decisions and justice.</a:t>
            </a:r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dirty="0" smtClean="0"/>
              <a:t>1. Condoms have a 95 percent success rate in 	stopping HIV, the virus that causes AIDS.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        </a:t>
            </a:r>
            <a:r>
              <a:rPr lang="en-US" dirty="0" smtClean="0"/>
              <a:t>2. Condoms have a 5% failure rate in stopping 	HIV, the virus that causes AIDS.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006598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Habitat">
      <a:dk1>
        <a:sysClr val="windowText" lastClr="000000"/>
      </a:dk1>
      <a:lt1>
        <a:sysClr val="window" lastClr="FFFFFF"/>
      </a:lt1>
      <a:dk2>
        <a:srgbClr val="194431"/>
      </a:dk2>
      <a:lt2>
        <a:srgbClr val="F0E6C3"/>
      </a:lt2>
      <a:accent1>
        <a:srgbClr val="F8C000"/>
      </a:accent1>
      <a:accent2>
        <a:srgbClr val="F88600"/>
      </a:accent2>
      <a:accent3>
        <a:srgbClr val="F83500"/>
      </a:accent3>
      <a:accent4>
        <a:srgbClr val="8B723D"/>
      </a:accent4>
      <a:accent5>
        <a:srgbClr val="818B3D"/>
      </a:accent5>
      <a:accent6>
        <a:srgbClr val="586215"/>
      </a:accent6>
      <a:hlink>
        <a:srgbClr val="FF621D"/>
      </a:hlink>
      <a:folHlink>
        <a:srgbClr val="F3D260"/>
      </a:folHlink>
    </a:clrScheme>
    <a:fontScheme name="Habitat">
      <a:maj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Book Antiqua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26</TotalTime>
  <Words>400</Words>
  <Application>Microsoft Macintosh PowerPoint</Application>
  <PresentationFormat>On-screen Show (4:3)</PresentationFormat>
  <Paragraphs>52</Paragraphs>
  <Slides>12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Habitat</vt:lpstr>
      <vt:lpstr>Thinking and language</vt:lpstr>
      <vt:lpstr>Concepts</vt:lpstr>
      <vt:lpstr>Problem Solving</vt:lpstr>
      <vt:lpstr>Problem Solving</vt:lpstr>
      <vt:lpstr>Problems with Problem Solving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Thinking and Language</vt:lpstr>
      <vt:lpstr>PowerPoint Presentation</vt:lpstr>
    </vt:vector>
  </TitlesOfParts>
  <Company>Chatham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and language</dc:title>
  <dc:creator>CCS User</dc:creator>
  <cp:lastModifiedBy>CCS User</cp:lastModifiedBy>
  <cp:revision>3</cp:revision>
  <dcterms:created xsi:type="dcterms:W3CDTF">2015-05-06T14:31:43Z</dcterms:created>
  <dcterms:modified xsi:type="dcterms:W3CDTF">2015-05-06T14:58:16Z</dcterms:modified>
</cp:coreProperties>
</file>