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623" autoAdjust="0"/>
  </p:normalViewPr>
  <p:slideViewPr>
    <p:cSldViewPr snapToGrid="0" snapToObjects="1">
      <p:cViewPr varScale="1">
        <p:scale>
          <a:sx n="55" d="100"/>
          <a:sy n="55" d="100"/>
        </p:scale>
        <p:origin x="11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D2DF-7941-9844-AEE7-54EE0ECDF73C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3CEF-3F66-1A42-AB74-62EA9F0C6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3540" y="1233780"/>
            <a:ext cx="5037089" cy="377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6408" y="1367853"/>
            <a:ext cx="5912050" cy="38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6051" y="1848133"/>
            <a:ext cx="5459756" cy="309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Durham Public Schools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Durham Public Schools</dc:creator>
  <cp:lastModifiedBy>Microsoft Office User</cp:lastModifiedBy>
  <cp:revision>3</cp:revision>
  <dcterms:created xsi:type="dcterms:W3CDTF">2013-08-07T19:17:04Z</dcterms:created>
  <dcterms:modified xsi:type="dcterms:W3CDTF">2019-01-23T17:14:34Z</dcterms:modified>
</cp:coreProperties>
</file>