
<file path=[Content_Types].xml><?xml version="1.0" encoding="utf-8"?>
<Types xmlns="http://schemas.openxmlformats.org/package/2006/content-types">
  <Override PartName="/ppt/slideLayouts/slideLayout4.xml" ContentType="application/vnd.openxmlformats-officedocument.presentationml.slideLayout+xml"/>
  <Default Extension="jpeg" ContentType="image/jpeg"/>
  <Override PartName="/ppt/slideLayouts/slideLayout6.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Default Extension="rels" ContentType="application/vnd.openxmlformats-package.relationship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ppt/slides/slide2.xml" ContentType="application/vnd.openxmlformats-officedocument.presentationml.slide+xml"/>
  <Override PartName="/docProps/app.xml" ContentType="application/vnd.openxmlformats-officedocument.extended-properties+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s/slide4.xml" ContentType="application/vnd.openxmlformats-officedocument.presentationml.slide+xml"/>
  <Override PartName="/ppt/viewProps.xml" ContentType="application/vnd.openxmlformats-officedocument.presentationml.viewProps+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s/slide8.xml" ContentType="application/vnd.openxmlformats-officedocument.presentationml.slide+xml"/>
  <Override PartName="/ppt/slideLayouts/slideLayout2.xml" ContentType="application/vnd.openxmlformats-officedocument.presentationml.slideLayout+xml"/>
  <Override PartName="/ppt/presentation.xml" ContentType="application/vnd.openxmlformats-officedocument.presentationml.presentation.main+xml"/>
  <Default Extension="bin" ContentType="application/vnd.openxmlformats-officedocument.presentationml.printerSettings"/>
  <Override PartName="/ppt/slides/slide1.xml" ContentType="application/vnd.openxmlformats-officedocument.presentationml.slide+xml"/>
  <Override PartName="/ppt/presProps.xml" ContentType="application/vnd.openxmlformats-officedocument.presentationml.presProps+xml"/>
  <Override PartName="/ppt/tableStyles.xml" ContentType="application/vnd.openxmlformats-officedocument.presentationml.tableStyles+xml"/>
  <Override PartName="/ppt/theme/theme1.xml" ContentType="application/vnd.openxmlformats-officedocument.theme+xml"/>
  <Override PartName="/ppt/slides/slide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57" r:id="rId3"/>
    <p:sldId id="258" r:id="rId4"/>
    <p:sldId id="259" r:id="rId5"/>
    <p:sldId id="260" r:id="rId6"/>
    <p:sldId id="261" r:id="rId7"/>
    <p:sldId id="263" r:id="rId8"/>
    <p:sldId id="264"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100" d="100"/>
          <a:sy n="100" d="100"/>
        </p:scale>
        <p:origin x="-976" y="-1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57DDE97-CFA8-7A4D-BB15-5707FCB95697}" type="datetimeFigureOut">
              <a:rPr lang="en-US" smtClean="0"/>
              <a:t>10/16/12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7F07A8-BA7E-7C4D-AD62-2D7ADF89177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7DDE97-CFA8-7A4D-BB15-5707FCB95697}" type="datetimeFigureOut">
              <a:rPr lang="en-US" smtClean="0"/>
              <a:t>10/16/12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7F07A8-BA7E-7C4D-AD62-2D7ADF89177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7DDE97-CFA8-7A4D-BB15-5707FCB95697}" type="datetimeFigureOut">
              <a:rPr lang="en-US" smtClean="0"/>
              <a:t>10/16/12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7F07A8-BA7E-7C4D-AD62-2D7ADF89177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7DDE97-CFA8-7A4D-BB15-5707FCB95697}" type="datetimeFigureOut">
              <a:rPr lang="en-US" smtClean="0"/>
              <a:t>10/16/12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7F07A8-BA7E-7C4D-AD62-2D7ADF89177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57DDE97-CFA8-7A4D-BB15-5707FCB95697}" type="datetimeFigureOut">
              <a:rPr lang="en-US" smtClean="0"/>
              <a:t>10/16/12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7F07A8-BA7E-7C4D-AD62-2D7ADF89177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57DDE97-CFA8-7A4D-BB15-5707FCB95697}" type="datetimeFigureOut">
              <a:rPr lang="en-US" smtClean="0"/>
              <a:t>10/16/12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7F07A8-BA7E-7C4D-AD62-2D7ADF89177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57DDE97-CFA8-7A4D-BB15-5707FCB95697}" type="datetimeFigureOut">
              <a:rPr lang="en-US" smtClean="0"/>
              <a:t>10/16/12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7F07A8-BA7E-7C4D-AD62-2D7ADF89177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57DDE97-CFA8-7A4D-BB15-5707FCB95697}" type="datetimeFigureOut">
              <a:rPr lang="en-US" smtClean="0"/>
              <a:t>10/16/12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7F07A8-BA7E-7C4D-AD62-2D7ADF89177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7DDE97-CFA8-7A4D-BB15-5707FCB95697}" type="datetimeFigureOut">
              <a:rPr lang="en-US" smtClean="0"/>
              <a:t>10/16/12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7F07A8-BA7E-7C4D-AD62-2D7ADF89177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7DDE97-CFA8-7A4D-BB15-5707FCB95697}" type="datetimeFigureOut">
              <a:rPr lang="en-US" smtClean="0"/>
              <a:t>10/16/12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7F07A8-BA7E-7C4D-AD62-2D7ADF89177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7DDE97-CFA8-7A4D-BB15-5707FCB95697}" type="datetimeFigureOut">
              <a:rPr lang="en-US" smtClean="0"/>
              <a:t>10/16/12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7F07A8-BA7E-7C4D-AD62-2D7ADF89177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7DDE97-CFA8-7A4D-BB15-5707FCB95697}" type="datetimeFigureOut">
              <a:rPr lang="en-US" smtClean="0"/>
              <a:t>10/16/12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7F07A8-BA7E-7C4D-AD62-2D7ADF89177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Great Depression</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Black Tuesday:</a:t>
            </a:r>
            <a:endParaRPr lang="en-US" dirty="0"/>
          </a:p>
        </p:txBody>
      </p:sp>
      <p:sp>
        <p:nvSpPr>
          <p:cNvPr id="3" name="Content Placeholder 2"/>
          <p:cNvSpPr>
            <a:spLocks noGrp="1"/>
          </p:cNvSpPr>
          <p:nvPr>
            <p:ph idx="1"/>
          </p:nvPr>
        </p:nvSpPr>
        <p:spPr/>
        <p:txBody>
          <a:bodyPr/>
          <a:lstStyle/>
          <a:p>
            <a:r>
              <a:rPr lang="en-US" dirty="0" smtClean="0"/>
              <a:t>Oct. 29, 1929.   Stock market crashes and kicks off the Great Depression.</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 of the Great Depression</a:t>
            </a:r>
            <a:endParaRPr lang="en-US" dirty="0"/>
          </a:p>
        </p:txBody>
      </p:sp>
      <p:sp>
        <p:nvSpPr>
          <p:cNvPr id="3" name="Content Placeholder 2"/>
          <p:cNvSpPr>
            <a:spLocks noGrp="1"/>
          </p:cNvSpPr>
          <p:nvPr>
            <p:ph idx="1"/>
          </p:nvPr>
        </p:nvSpPr>
        <p:spPr/>
        <p:txBody>
          <a:bodyPr/>
          <a:lstStyle/>
          <a:p>
            <a:r>
              <a:rPr lang="en-US" dirty="0" smtClean="0"/>
              <a:t>Stock market crash</a:t>
            </a:r>
          </a:p>
          <a:p>
            <a:r>
              <a:rPr lang="en-US" dirty="0" smtClean="0"/>
              <a:t>Overproduction in industry and agriculture</a:t>
            </a:r>
          </a:p>
          <a:p>
            <a:r>
              <a:rPr lang="en-US" dirty="0" smtClean="0"/>
              <a:t>Unequal distribution of wealth</a:t>
            </a:r>
          </a:p>
          <a:p>
            <a:r>
              <a:rPr lang="en-US" dirty="0" smtClean="0"/>
              <a:t>Buying on margin (not many regulations of stock market)</a:t>
            </a:r>
          </a:p>
          <a:p>
            <a:r>
              <a:rPr lang="en-US" dirty="0" smtClean="0"/>
              <a:t>Debt (people go into debt to buy washing machines and other new appliances)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Hoover’s “Rugged Individualism” Speech</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Herbert Hoover is president in 1929.</a:t>
            </a:r>
          </a:p>
          <a:p>
            <a:r>
              <a:rPr lang="en-US" dirty="0" smtClean="0"/>
              <a:t>Hoover says that America is founded on equality of opportunity and individual initiative.  He says the government took on new responsibilities and roles during the war, but if that continues after the war is over it will destroy American progress and freedom. Hoover says Americans have two choices:  American “rugged-individualism” or European-style “state socialism/paternalism” (paternalism: where people  believe the government’s job is to take care of them).  Write down what you think “rugged individualism” means.</a:t>
            </a:r>
          </a:p>
          <a:p>
            <a:r>
              <a:rPr lang="en-US" dirty="0" smtClean="0"/>
              <a:t>Hoover does not believe the government has a responsibility to intervene to try to fix the Great Depression.</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Bank Runs</a:t>
            </a:r>
            <a:endParaRPr lang="en-US" dirty="0"/>
          </a:p>
        </p:txBody>
      </p:sp>
      <p:sp>
        <p:nvSpPr>
          <p:cNvPr id="3" name="Content Placeholder 2"/>
          <p:cNvSpPr>
            <a:spLocks noGrp="1"/>
          </p:cNvSpPr>
          <p:nvPr>
            <p:ph idx="1"/>
          </p:nvPr>
        </p:nvSpPr>
        <p:spPr/>
        <p:txBody>
          <a:bodyPr/>
          <a:lstStyle/>
          <a:p>
            <a:r>
              <a:rPr lang="en-US" dirty="0" smtClean="0"/>
              <a:t>After the stock market crashed, everyone ran to the bank to get their money.  The banks don’t keep everyone’s money in the building at one time (they loan it out to other people).  When everyone shows up, it causes a financial panic.</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From Panic to Recovery</a:t>
            </a:r>
            <a:endParaRPr lang="en-US" dirty="0"/>
          </a:p>
        </p:txBody>
      </p:sp>
      <p:sp>
        <p:nvSpPr>
          <p:cNvPr id="3" name="Content Placeholder 2"/>
          <p:cNvSpPr>
            <a:spLocks noGrp="1"/>
          </p:cNvSpPr>
          <p:nvPr>
            <p:ph idx="1"/>
          </p:nvPr>
        </p:nvSpPr>
        <p:spPr/>
        <p:txBody>
          <a:bodyPr/>
          <a:lstStyle/>
          <a:p>
            <a:r>
              <a:rPr lang="en-US" dirty="0" smtClean="0"/>
              <a:t>After defeating Hoover and taking office in 1932, Roosevelt declared a banking holiday. On this day, all banks would be closed until they could be surveyed by the government. (try to prevent further panic)</a:t>
            </a:r>
          </a:p>
          <a:p>
            <a:r>
              <a:rPr lang="en-US" dirty="0" smtClean="0"/>
              <a:t>He also gives “fireside chats” where he spoke to the American people directly via the radio.</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Hoovervilles</a:t>
            </a:r>
            <a:endParaRPr lang="en-US" dirty="0"/>
          </a:p>
        </p:txBody>
      </p:sp>
      <p:sp>
        <p:nvSpPr>
          <p:cNvPr id="3" name="Content Placeholder 2"/>
          <p:cNvSpPr>
            <a:spLocks noGrp="1"/>
          </p:cNvSpPr>
          <p:nvPr>
            <p:ph idx="1"/>
          </p:nvPr>
        </p:nvSpPr>
        <p:spPr/>
        <p:txBody>
          <a:bodyPr/>
          <a:lstStyle/>
          <a:p>
            <a:r>
              <a:rPr lang="en-US" dirty="0" err="1" smtClean="0"/>
              <a:t>Hoovervilles</a:t>
            </a:r>
            <a:r>
              <a:rPr lang="en-US" dirty="0" smtClean="0"/>
              <a:t> are shanty towns where homeless people lived during the Great Depression.  They were made of crates, cardboard scraps, and pieces of metal.  Why do you think they were named after President Hoover?</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Bonus Army</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 Bonus Army is a group of veterans who had served in World War I.  They want the bonus (extra money) they were promised for their service in the war NOW, not later (they were supposed to get it later).  They camp out in </a:t>
            </a:r>
            <a:r>
              <a:rPr lang="en-US" dirty="0" err="1" smtClean="0"/>
              <a:t>Washington,DC</a:t>
            </a:r>
            <a:r>
              <a:rPr lang="en-US" dirty="0" smtClean="0"/>
              <a:t> and demand that a bill be passed so that they can get their money now.  After the bonus bill is defeated, they refuse to leave.  Hoover tells General Douglas MacArthur to force the bonus army to evacuate.  MacArthur drives the Bonus Army out using tanks; then, he burns their campsites.  The incident ruins Hoover’s (already bad) reputation.</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886</TotalTime>
  <Words>469</Words>
  <Application>Microsoft Macintosh PowerPoint</Application>
  <PresentationFormat>On-screen Show (4:3)</PresentationFormat>
  <Paragraphs>22</Paragraphs>
  <Slides>8</Slides>
  <Notes>0</Notes>
  <HiddenSlides>0</HiddenSlides>
  <MMClips>0</MMClips>
  <ScaleCrop>false</ScaleCrop>
  <HeadingPairs>
    <vt:vector size="4" baseType="variant">
      <vt:variant>
        <vt:lpstr>Design Template</vt:lpstr>
      </vt:variant>
      <vt:variant>
        <vt:i4>1</vt:i4>
      </vt:variant>
      <vt:variant>
        <vt:lpstr>Slide Titles</vt:lpstr>
      </vt:variant>
      <vt:variant>
        <vt:i4>8</vt:i4>
      </vt:variant>
    </vt:vector>
  </HeadingPairs>
  <TitlesOfParts>
    <vt:vector size="9" baseType="lpstr">
      <vt:lpstr>Office Theme</vt:lpstr>
      <vt:lpstr>The Great Depression</vt:lpstr>
      <vt:lpstr>Black Tuesday:</vt:lpstr>
      <vt:lpstr>Causes of the Great Depression</vt:lpstr>
      <vt:lpstr>Hoover’s “Rugged Individualism” Speech</vt:lpstr>
      <vt:lpstr>Bank Runs</vt:lpstr>
      <vt:lpstr>From Panic to Recovery</vt:lpstr>
      <vt:lpstr>Hoovervilles</vt:lpstr>
      <vt:lpstr>Bonus Army</vt:lpstr>
    </vt:vector>
  </TitlesOfParts>
  <Company>Durham Public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Great Depression</dc:title>
  <dc:creator>Durham Public Schools</dc:creator>
  <cp:lastModifiedBy>Durham Public Schools</cp:lastModifiedBy>
  <cp:revision>1</cp:revision>
  <dcterms:created xsi:type="dcterms:W3CDTF">2012-10-16T20:02:03Z</dcterms:created>
  <dcterms:modified xsi:type="dcterms:W3CDTF">2012-10-17T10:48:55Z</dcterms:modified>
</cp:coreProperties>
</file>