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9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DD89-EA52-D949-9E15-8C938DED8C2D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2AC8-9BD4-D541-9288-1DC87BC181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DD89-EA52-D949-9E15-8C938DED8C2D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2AC8-9BD4-D541-9288-1DC87BC181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DD89-EA52-D949-9E15-8C938DED8C2D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2AC8-9BD4-D541-9288-1DC87BC181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DD89-EA52-D949-9E15-8C938DED8C2D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2AC8-9BD4-D541-9288-1DC87BC181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DD89-EA52-D949-9E15-8C938DED8C2D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2AC8-9BD4-D541-9288-1DC87BC181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DD89-EA52-D949-9E15-8C938DED8C2D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2AC8-9BD4-D541-9288-1DC87BC181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DD89-EA52-D949-9E15-8C938DED8C2D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2AC8-9BD4-D541-9288-1DC87BC181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DD89-EA52-D949-9E15-8C938DED8C2D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2AC8-9BD4-D541-9288-1DC87BC181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DD89-EA52-D949-9E15-8C938DED8C2D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2AC8-9BD4-D541-9288-1DC87BC181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DD89-EA52-D949-9E15-8C938DED8C2D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2AC8-9BD4-D541-9288-1DC87BC181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5DD89-EA52-D949-9E15-8C938DED8C2D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2AC8-9BD4-D541-9288-1DC87BC181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5DD89-EA52-D949-9E15-8C938DED8C2D}" type="datetimeFigureOut">
              <a:rPr lang="en-US" smtClean="0"/>
              <a:t>10/16/13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32AC8-9BD4-D541-9288-1DC87BC181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964148"/>
            <a:ext cx="5853339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7073" y="609966"/>
            <a:ext cx="5842001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5387" y="563562"/>
            <a:ext cx="7491413" cy="5562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Macintosh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Durham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Durham Public Schools</dc:creator>
  <cp:lastModifiedBy>Durham Public Schools</cp:lastModifiedBy>
  <cp:revision>1</cp:revision>
  <dcterms:created xsi:type="dcterms:W3CDTF">2013-10-16T21:42:55Z</dcterms:created>
  <dcterms:modified xsi:type="dcterms:W3CDTF">2013-10-16T21:47:51Z</dcterms:modified>
</cp:coreProperties>
</file>