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64" r:id="rId3"/>
    <p:sldId id="263" r:id="rId4"/>
    <p:sldId id="262" r:id="rId5"/>
    <p:sldId id="261" r:id="rId6"/>
    <p:sldId id="260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DA5779-8A6D-DB4A-8CB3-7CA031A29613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AB7E9BC-C9C7-3E44-BF9B-1E3A213CF6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Ideologies of the 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Ideology=way of understanding the world; system </a:t>
            </a:r>
            <a:r>
              <a:rPr lang="en-US" smtClean="0"/>
              <a:t>of beliefs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Laissez-faire economist</a:t>
            </a:r>
          </a:p>
          <a:p>
            <a:pPr lvl="1"/>
            <a:r>
              <a:rPr lang="en-US" dirty="0" smtClean="0"/>
              <a:t>Government should keep its hands off the economy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426" y="4003829"/>
            <a:ext cx="4064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0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right choice is whatever brings the most happiness to the most people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48" y="344021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91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strong social safety net.  The government should redistribute income to reduce income inequality.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7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create a perfect society by abandoning our current systems and starting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9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should control the economy to ensure equality.</a:t>
            </a:r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193" y="312266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1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fine to be rich, but you should give back to the poor in your community.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078" y="3562254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773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Darwinism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“survival of the fittest”  Those who are rich deserve to be rich and those who are poor deserve to be poor.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8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Suffragette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should have the right to vote (suffrage=right to vote)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734" y="2752021"/>
            <a:ext cx="2476500" cy="3276600"/>
          </a:xfrm>
          <a:prstGeom prst="rect">
            <a:avLst/>
          </a:prstGeom>
        </p:spPr>
      </p:pic>
      <p:pic>
        <p:nvPicPr>
          <p:cNvPr id="5" name="Picture 4" descr="Corbis-F603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11" y="3362091"/>
            <a:ext cx="3662187" cy="266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3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</TotalTime>
  <Words>148</Words>
  <Application>Microsoft Macintosh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Ideologies of the Industrial Revolution</vt:lpstr>
      <vt:lpstr>PowerPoint Presentation</vt:lpstr>
      <vt:lpstr>Utilitarian</vt:lpstr>
      <vt:lpstr>Socialist</vt:lpstr>
      <vt:lpstr>Utopian</vt:lpstr>
      <vt:lpstr>Communist</vt:lpstr>
      <vt:lpstr>Social Gospel</vt:lpstr>
      <vt:lpstr>Social Darwinism</vt:lpstr>
      <vt:lpstr>Suffragette</vt:lpstr>
    </vt:vector>
  </TitlesOfParts>
  <Company>Chatham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Ideologies of the Industrial Revolution</dc:title>
  <dc:creator>CCS User</dc:creator>
  <cp:lastModifiedBy>CCS User</cp:lastModifiedBy>
  <cp:revision>1</cp:revision>
  <dcterms:created xsi:type="dcterms:W3CDTF">2014-11-18T14:48:20Z</dcterms:created>
  <dcterms:modified xsi:type="dcterms:W3CDTF">2014-11-18T14:57:58Z</dcterms:modified>
</cp:coreProperties>
</file>