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 id="257" r:id="rId4"/>
    <p:sldId id="258"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1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0C417B7-6CDA-284B-86BC-DA28C212E7D3}" type="datetimeFigureOut">
              <a:rPr lang="en-US" smtClean="0"/>
              <a:t>4/27/15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E4AD48D-4945-194E-9FE8-7325A308A02D}"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417B7-6CDA-284B-86BC-DA28C212E7D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AD48D-4945-194E-9FE8-7325A308A0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C417B7-6CDA-284B-86BC-DA28C212E7D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E4AD48D-4945-194E-9FE8-7325A308A0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C417B7-6CDA-284B-86BC-DA28C212E7D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AD48D-4945-194E-9FE8-7325A308A02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0C417B7-6CDA-284B-86BC-DA28C212E7D3}" type="datetimeFigureOut">
              <a:rPr lang="en-US" smtClean="0"/>
              <a:t>4/27/15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E4AD48D-4945-194E-9FE8-7325A308A02D}"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C417B7-6CDA-284B-86BC-DA28C212E7D3}"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AD48D-4945-194E-9FE8-7325A308A02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C417B7-6CDA-284B-86BC-DA28C212E7D3}" type="datetimeFigureOut">
              <a:rPr lang="en-US" smtClean="0"/>
              <a:t>4/27/15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AD48D-4945-194E-9FE8-7325A308A02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C417B7-6CDA-284B-86BC-DA28C212E7D3}" type="datetimeFigureOut">
              <a:rPr lang="en-US" smtClean="0"/>
              <a:t>4/27/15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AD48D-4945-194E-9FE8-7325A308A02D}"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0C417B7-6CDA-284B-86BC-DA28C212E7D3}" type="datetimeFigureOut">
              <a:rPr lang="en-US" smtClean="0"/>
              <a:t>4/27/15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AD48D-4945-194E-9FE8-7325A308A0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417B7-6CDA-284B-86BC-DA28C212E7D3}"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E4AD48D-4945-194E-9FE8-7325A308A02D}"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417B7-6CDA-284B-86BC-DA28C212E7D3}"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AD48D-4945-194E-9FE8-7325A308A02D}"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0C417B7-6CDA-284B-86BC-DA28C212E7D3}" type="datetimeFigureOut">
              <a:rPr lang="en-US" smtClean="0"/>
              <a:t>4/27/15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E4AD48D-4945-194E-9FE8-7325A308A0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The industrial revolution</a:t>
            </a:r>
            <a:endParaRPr lang="en-US" dirty="0"/>
          </a:p>
        </p:txBody>
      </p:sp>
    </p:spTree>
    <p:extLst>
      <p:ext uri="{BB962C8B-B14F-4D97-AF65-F5344CB8AC3E}">
        <p14:creationId xmlns:p14="http://schemas.microsoft.com/office/powerpoint/2010/main" val="31065262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Owners liked to hire children because they could pay them less than they paid adults and because they were small enough to reach small crevices in the machines.  Children working in the textile mils began working at age 5 or 6.  They worked shifts that lasted over 12 hours, and standing for that length of time left children with rickets (bowed legs), fallen arches (flat feet) and bad backs.  </a:t>
            </a:r>
            <a:endParaRPr lang="en-US" dirty="0"/>
          </a:p>
        </p:txBody>
      </p:sp>
      <p:sp>
        <p:nvSpPr>
          <p:cNvPr id="3" name="Title 2"/>
          <p:cNvSpPr>
            <a:spLocks noGrp="1"/>
          </p:cNvSpPr>
          <p:nvPr>
            <p:ph type="title"/>
          </p:nvPr>
        </p:nvSpPr>
        <p:spPr/>
        <p:txBody>
          <a:bodyPr/>
          <a:lstStyle/>
          <a:p>
            <a:r>
              <a:rPr lang="en-US" dirty="0" smtClean="0"/>
              <a:t>Child labor</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4873" y="3809999"/>
            <a:ext cx="3474719" cy="2316479"/>
          </a:xfrm>
          <a:prstGeom prst="rect">
            <a:avLst/>
          </a:prstGeom>
        </p:spPr>
      </p:pic>
    </p:spTree>
    <p:extLst>
      <p:ext uri="{BB962C8B-B14F-4D97-AF65-F5344CB8AC3E}">
        <p14:creationId xmlns:p14="http://schemas.microsoft.com/office/powerpoint/2010/main" val="16702482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change in the way people produce goods; a shift towards mass production of manufactured goods with machines and in factories. It starts in about 1760 in Britain.</a:t>
            </a:r>
            <a:endParaRPr lang="en-US" dirty="0"/>
          </a:p>
        </p:txBody>
      </p:sp>
      <p:sp>
        <p:nvSpPr>
          <p:cNvPr id="3" name="Title 2"/>
          <p:cNvSpPr>
            <a:spLocks noGrp="1"/>
          </p:cNvSpPr>
          <p:nvPr>
            <p:ph type="title"/>
          </p:nvPr>
        </p:nvSpPr>
        <p:spPr/>
        <p:txBody>
          <a:bodyPr/>
          <a:lstStyle/>
          <a:p>
            <a:r>
              <a:rPr lang="en-US" dirty="0" smtClean="0"/>
              <a:t>Industrial revolution</a:t>
            </a:r>
            <a:endParaRPr lang="en-US" dirty="0"/>
          </a:p>
        </p:txBody>
      </p:sp>
    </p:spTree>
    <p:extLst>
      <p:ext uri="{BB962C8B-B14F-4D97-AF65-F5344CB8AC3E}">
        <p14:creationId xmlns:p14="http://schemas.microsoft.com/office/powerpoint/2010/main" val="10195774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Agricultural Revolution </a:t>
            </a:r>
            <a:r>
              <a:rPr lang="en-US" dirty="0" smtClean="0"/>
              <a:t>increases farm productivity</a:t>
            </a:r>
          </a:p>
          <a:p>
            <a:pPr lvl="1"/>
            <a:r>
              <a:rPr lang="en-US" dirty="0" smtClean="0"/>
              <a:t>Enclosure movement forces peasants off land and into </a:t>
            </a:r>
            <a:r>
              <a:rPr lang="en-US" dirty="0" err="1" smtClean="0"/>
              <a:t>cities</a:t>
            </a:r>
            <a:r>
              <a:rPr lang="en-US" dirty="0" err="1" smtClean="0">
                <a:sym typeface="Wingdings"/>
              </a:rPr>
              <a:t>large</a:t>
            </a:r>
            <a:r>
              <a:rPr lang="en-US" dirty="0" smtClean="0">
                <a:sym typeface="Wingdings"/>
              </a:rPr>
              <a:t> labor force available</a:t>
            </a:r>
          </a:p>
          <a:p>
            <a:pPr lvl="1"/>
            <a:r>
              <a:rPr lang="en-US" dirty="0" smtClean="0">
                <a:sym typeface="Wingdings"/>
              </a:rPr>
              <a:t>New inventions like the seed drill.</a:t>
            </a:r>
            <a:endParaRPr lang="en-US" dirty="0" smtClean="0"/>
          </a:p>
          <a:p>
            <a:pPr lvl="1"/>
            <a:endParaRPr lang="en-US" dirty="0" smtClean="0"/>
          </a:p>
          <a:p>
            <a:r>
              <a:rPr lang="en-US" dirty="0" smtClean="0"/>
              <a:t>Access to </a:t>
            </a:r>
            <a:r>
              <a:rPr lang="en-US" b="1" dirty="0" smtClean="0"/>
              <a:t>natural resources</a:t>
            </a:r>
            <a:r>
              <a:rPr lang="en-US" dirty="0" smtClean="0"/>
              <a:t>, especially </a:t>
            </a:r>
            <a:r>
              <a:rPr lang="en-US" b="1" dirty="0" smtClean="0"/>
              <a:t>coal</a:t>
            </a:r>
            <a:r>
              <a:rPr lang="en-US" dirty="0" smtClean="0"/>
              <a:t> and </a:t>
            </a:r>
            <a:r>
              <a:rPr lang="en-US" b="1" dirty="0" smtClean="0"/>
              <a:t>iron</a:t>
            </a:r>
          </a:p>
          <a:p>
            <a:r>
              <a:rPr lang="en-US" dirty="0" smtClean="0"/>
              <a:t>stable government encourages the growth of industry</a:t>
            </a:r>
          </a:p>
          <a:p>
            <a:r>
              <a:rPr lang="en-US" dirty="0" smtClean="0"/>
              <a:t>Natural waterways help with trading and power</a:t>
            </a:r>
          </a:p>
          <a:p>
            <a:r>
              <a:rPr lang="en-US" dirty="0" smtClean="0"/>
              <a:t>Inventions in the </a:t>
            </a:r>
            <a:r>
              <a:rPr lang="en-US" b="1" dirty="0" smtClean="0"/>
              <a:t>textile</a:t>
            </a:r>
            <a:r>
              <a:rPr lang="en-US" dirty="0" smtClean="0"/>
              <a:t> industry: spinning jenny, flying shuttle, cotton gin</a:t>
            </a:r>
          </a:p>
          <a:p>
            <a:endParaRPr lang="en-US" dirty="0"/>
          </a:p>
        </p:txBody>
      </p:sp>
      <p:sp>
        <p:nvSpPr>
          <p:cNvPr id="3" name="Title 2"/>
          <p:cNvSpPr>
            <a:spLocks noGrp="1"/>
          </p:cNvSpPr>
          <p:nvPr>
            <p:ph type="title"/>
          </p:nvPr>
        </p:nvSpPr>
        <p:spPr/>
        <p:txBody>
          <a:bodyPr/>
          <a:lstStyle/>
          <a:p>
            <a:r>
              <a:rPr lang="en-US" dirty="0" smtClean="0"/>
              <a:t>Why does the IR begin in Britain?</a:t>
            </a:r>
            <a:endParaRPr lang="en-US" dirty="0"/>
          </a:p>
        </p:txBody>
      </p:sp>
    </p:spTree>
    <p:extLst>
      <p:ext uri="{BB962C8B-B14F-4D97-AF65-F5344CB8AC3E}">
        <p14:creationId xmlns:p14="http://schemas.microsoft.com/office/powerpoint/2010/main" val="6865064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Transportation: steam engines, railroads</a:t>
            </a:r>
          </a:p>
          <a:p>
            <a:r>
              <a:rPr lang="en-US" dirty="0" smtClean="0"/>
              <a:t>Communications: telegraph</a:t>
            </a:r>
          </a:p>
          <a:p>
            <a:r>
              <a:rPr lang="en-US" dirty="0" smtClean="0"/>
              <a:t>Electricity</a:t>
            </a:r>
          </a:p>
          <a:p>
            <a:r>
              <a:rPr lang="en-US" dirty="0" smtClean="0"/>
              <a:t>Bessemer Process: turns iron into steel</a:t>
            </a:r>
            <a:endParaRPr lang="en-US" dirty="0"/>
          </a:p>
        </p:txBody>
      </p:sp>
      <p:sp>
        <p:nvSpPr>
          <p:cNvPr id="3" name="Title 2"/>
          <p:cNvSpPr>
            <a:spLocks noGrp="1"/>
          </p:cNvSpPr>
          <p:nvPr>
            <p:ph type="title"/>
          </p:nvPr>
        </p:nvSpPr>
        <p:spPr/>
        <p:txBody>
          <a:bodyPr/>
          <a:lstStyle/>
          <a:p>
            <a:r>
              <a:rPr lang="en-US" dirty="0" smtClean="0"/>
              <a:t>Later inventions of the IR</a:t>
            </a:r>
            <a:endParaRPr lang="en-US" dirty="0"/>
          </a:p>
        </p:txBody>
      </p:sp>
    </p:spTree>
    <p:extLst>
      <p:ext uri="{BB962C8B-B14F-4D97-AF65-F5344CB8AC3E}">
        <p14:creationId xmlns:p14="http://schemas.microsoft.com/office/powerpoint/2010/main" val="37139198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Low wages</a:t>
            </a:r>
          </a:p>
          <a:p>
            <a:r>
              <a:rPr lang="en-US" dirty="0" smtClean="0"/>
              <a:t>Tenement Life</a:t>
            </a:r>
          </a:p>
          <a:p>
            <a:r>
              <a:rPr lang="en-US" dirty="0" smtClean="0"/>
              <a:t>Poor Working Conditions</a:t>
            </a:r>
          </a:p>
          <a:p>
            <a:r>
              <a:rPr lang="en-US" dirty="0" smtClean="0"/>
              <a:t>Child Labor</a:t>
            </a:r>
            <a:endParaRPr lang="en-US" dirty="0"/>
          </a:p>
        </p:txBody>
      </p:sp>
      <p:sp>
        <p:nvSpPr>
          <p:cNvPr id="3" name="Title 2"/>
          <p:cNvSpPr>
            <a:spLocks noGrp="1"/>
          </p:cNvSpPr>
          <p:nvPr>
            <p:ph type="title"/>
          </p:nvPr>
        </p:nvSpPr>
        <p:spPr/>
        <p:txBody>
          <a:bodyPr/>
          <a:lstStyle/>
          <a:p>
            <a:r>
              <a:rPr lang="en-US" dirty="0" smtClean="0"/>
              <a:t>Problems faced by workers</a:t>
            </a:r>
            <a:endParaRPr lang="en-US" dirty="0"/>
          </a:p>
        </p:txBody>
      </p:sp>
    </p:spTree>
    <p:extLst>
      <p:ext uri="{BB962C8B-B14F-4D97-AF65-F5344CB8AC3E}">
        <p14:creationId xmlns:p14="http://schemas.microsoft.com/office/powerpoint/2010/main" val="10643759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Workers were paid so little that they often did not have enough to pay for rent, heat, and food.  In order to get what they needed, they would go in debt to the company store, a store run by their employer.  Because they owed money to the company, it made it hard to leave.</a:t>
            </a:r>
          </a:p>
          <a:p>
            <a:r>
              <a:rPr lang="en-US" dirty="0" smtClean="0"/>
              <a:t>There were large differences in wages in the company.   Mill manager made 192 times more than the lowest paid worker.  Women made less than men.</a:t>
            </a:r>
            <a:endParaRPr lang="en-US" dirty="0"/>
          </a:p>
        </p:txBody>
      </p:sp>
      <p:sp>
        <p:nvSpPr>
          <p:cNvPr id="3" name="Title 2"/>
          <p:cNvSpPr>
            <a:spLocks noGrp="1"/>
          </p:cNvSpPr>
          <p:nvPr>
            <p:ph type="title"/>
          </p:nvPr>
        </p:nvSpPr>
        <p:spPr/>
        <p:txBody>
          <a:bodyPr/>
          <a:lstStyle/>
          <a:p>
            <a:r>
              <a:rPr lang="en-US" dirty="0" smtClean="0"/>
              <a:t>Low Wages</a:t>
            </a:r>
            <a:endParaRPr lang="en-US" dirty="0"/>
          </a:p>
        </p:txBody>
      </p:sp>
    </p:spTree>
    <p:extLst>
      <p:ext uri="{BB962C8B-B14F-4D97-AF65-F5344CB8AC3E}">
        <p14:creationId xmlns:p14="http://schemas.microsoft.com/office/powerpoint/2010/main" val="16133064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Workers were crowded into tiny apartments called tenements.  Tenements often lacked windows, and they were smelly and dirty.   Some didn’t have bathrooms, but instead had only one outhouse for up to 150 people.</a:t>
            </a:r>
            <a:endParaRPr lang="en-US" dirty="0"/>
          </a:p>
        </p:txBody>
      </p:sp>
      <p:sp>
        <p:nvSpPr>
          <p:cNvPr id="3" name="Title 2"/>
          <p:cNvSpPr>
            <a:spLocks noGrp="1"/>
          </p:cNvSpPr>
          <p:nvPr>
            <p:ph type="title"/>
          </p:nvPr>
        </p:nvSpPr>
        <p:spPr/>
        <p:txBody>
          <a:bodyPr/>
          <a:lstStyle/>
          <a:p>
            <a:r>
              <a:rPr lang="en-US" dirty="0" smtClean="0"/>
              <a:t>Tenement Life</a:t>
            </a:r>
            <a:endParaRPr lang="en-US"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43" y="3048000"/>
            <a:ext cx="3200400" cy="2540000"/>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2678" y="2757386"/>
            <a:ext cx="2806700" cy="2273300"/>
          </a:xfrm>
          <a:prstGeom prst="rect">
            <a:avLst/>
          </a:prstGeom>
        </p:spPr>
      </p:pic>
    </p:spTree>
    <p:extLst>
      <p:ext uri="{BB962C8B-B14F-4D97-AF65-F5344CB8AC3E}">
        <p14:creationId xmlns:p14="http://schemas.microsoft.com/office/powerpoint/2010/main" val="5862090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everyone lived in tenements.  The Vanderbilt family became wealthy as a result of the Industrial Revolution (these are the Biltmore people).  Their family home and a portrait of their family is shown below.</a:t>
            </a:r>
            <a:endParaRPr lang="en-US" dirty="0"/>
          </a:p>
        </p:txBody>
      </p:sp>
      <p:sp>
        <p:nvSpPr>
          <p:cNvPr id="3" name="Title 2"/>
          <p:cNvSpPr>
            <a:spLocks noGrp="1"/>
          </p:cNvSpPr>
          <p:nvPr>
            <p:ph type="title"/>
          </p:nvPr>
        </p:nvSpPr>
        <p:spPr/>
        <p:txBody>
          <a:bodyPr/>
          <a:lstStyle/>
          <a:p>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5569" y="3103365"/>
            <a:ext cx="4984318" cy="2445431"/>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55" y="3103364"/>
            <a:ext cx="3787951" cy="2837307"/>
          </a:xfrm>
          <a:prstGeom prst="rect">
            <a:avLst/>
          </a:prstGeom>
        </p:spPr>
      </p:pic>
    </p:spTree>
    <p:extLst>
      <p:ext uri="{BB962C8B-B14F-4D97-AF65-F5344CB8AC3E}">
        <p14:creationId xmlns:p14="http://schemas.microsoft.com/office/powerpoint/2010/main" val="12621931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People often worked for up to 16 hours a day.  There were no safety regulations, so many people were killed or injured at work.  In New York City, the Triangle Shirtwaist Factory Fire killed 100 workers.  The fabric caught fire, and there were no fire escapes.  People watched from the street as people chose to jump to their death or be burned alive.  </a:t>
            </a:r>
            <a:endParaRPr lang="en-US" dirty="0"/>
          </a:p>
        </p:txBody>
      </p:sp>
      <p:sp>
        <p:nvSpPr>
          <p:cNvPr id="3" name="Title 2"/>
          <p:cNvSpPr>
            <a:spLocks noGrp="1"/>
          </p:cNvSpPr>
          <p:nvPr>
            <p:ph type="title"/>
          </p:nvPr>
        </p:nvSpPr>
        <p:spPr/>
        <p:txBody>
          <a:bodyPr/>
          <a:lstStyle/>
          <a:p>
            <a:r>
              <a:rPr lang="en-US" dirty="0" smtClean="0"/>
              <a:t>Working conditions</a:t>
            </a:r>
            <a:endParaRPr lang="en-US" dirty="0"/>
          </a:p>
        </p:txBody>
      </p:sp>
      <p:pic>
        <p:nvPicPr>
          <p:cNvPr id="4" name="Picture 3" descr="lewis_hine_phot_nyc_empir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559" y="3809660"/>
            <a:ext cx="3749040" cy="2825496"/>
          </a:xfrm>
          <a:prstGeom prst="rect">
            <a:avLst/>
          </a:prstGeom>
        </p:spPr>
      </p:pic>
    </p:spTree>
    <p:extLst>
      <p:ext uri="{BB962C8B-B14F-4D97-AF65-F5344CB8AC3E}">
        <p14:creationId xmlns:p14="http://schemas.microsoft.com/office/powerpoint/2010/main" val="289231540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768</TotalTime>
  <Words>466</Words>
  <Application>Microsoft Macintosh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The industrial revolution</vt:lpstr>
      <vt:lpstr>Industrial revolution</vt:lpstr>
      <vt:lpstr>Why does the IR begin in Britain?</vt:lpstr>
      <vt:lpstr>Later inventions of the IR</vt:lpstr>
      <vt:lpstr>Problems faced by workers</vt:lpstr>
      <vt:lpstr>Low Wages</vt:lpstr>
      <vt:lpstr>Tenement Life</vt:lpstr>
      <vt:lpstr>PowerPoint Presentation</vt:lpstr>
      <vt:lpstr>Working conditions</vt:lpstr>
      <vt:lpstr>Child labor</vt:lpstr>
    </vt:vector>
  </TitlesOfParts>
  <Company>Chatham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industrial revolution</dc:title>
  <dc:creator>CCS User</dc:creator>
  <cp:lastModifiedBy>CCS User</cp:lastModifiedBy>
  <cp:revision>9</cp:revision>
  <dcterms:created xsi:type="dcterms:W3CDTF">2015-04-28T01:57:20Z</dcterms:created>
  <dcterms:modified xsi:type="dcterms:W3CDTF">2015-04-28T14:45:57Z</dcterms:modified>
</cp:coreProperties>
</file>