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6FD4-423F-524B-8504-80D676F36EFB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8A25-50D2-3047-8DB5-AFF4E197D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268"/>
            <a:ext cx="4513756" cy="7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TCM ECONOMIES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99556" y="2388909"/>
            <a:ext cx="3690708" cy="57534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1800" dirty="0" smtClean="0">
                <a:solidFill>
                  <a:prstClr val="black">
                    <a:tint val="75000"/>
                  </a:prstClr>
                </a:solidFill>
              </a:rPr>
              <a:t>blah blah blah</a:t>
            </a:r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85800" y="5310939"/>
            <a:ext cx="3002106" cy="57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 GOES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334671" y="5693742"/>
            <a:ext cx="3002106" cy="57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blah blah blah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38200" y="3745592"/>
            <a:ext cx="3002106" cy="57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blah blah blah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TCM ECONOMIES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ECONOMY</dc:title>
  <dc:creator>Steve Jones</dc:creator>
  <cp:lastModifiedBy>Durham Public Schools</cp:lastModifiedBy>
  <cp:revision>5</cp:revision>
  <dcterms:created xsi:type="dcterms:W3CDTF">2013-04-01T14:15:37Z</dcterms:created>
  <dcterms:modified xsi:type="dcterms:W3CDTF">2013-04-01T14:16:37Z</dcterms:modified>
</cp:coreProperties>
</file>