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EDFE4-E078-844F-BDEE-E8CDF0C4A206}" type="datetimeFigureOut">
              <a:rPr lang="en-US" smtClean="0"/>
              <a:t>3/2/15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BE416-4FAD-964E-8C6D-BD70CE4D32C8}" type="slidenum">
              <a:rPr lang="en-US" smtClean="0"/>
              <a:t>‹#›</a:t>
            </a:fld>
            <a:endParaRPr lang="en-US"/>
          </a:p>
        </p:txBody>
      </p:sp>
    </p:spTree>
    <p:extLst>
      <p:ext uri="{BB962C8B-B14F-4D97-AF65-F5344CB8AC3E}">
        <p14:creationId xmlns:p14="http://schemas.microsoft.com/office/powerpoint/2010/main" val="28196387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E14C2-E9D9-874A-8F7E-98594B5E32B5}"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211906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E14C2-E9D9-874A-8F7E-98594B5E32B5}"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295574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E14C2-E9D9-874A-8F7E-98594B5E32B5}"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460381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E14C2-E9D9-874A-8F7E-98594B5E32B5}"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356796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E14C2-E9D9-874A-8F7E-98594B5E32B5}"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56144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E14C2-E9D9-874A-8F7E-98594B5E32B5}"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175780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E14C2-E9D9-874A-8F7E-98594B5E32B5}" type="datetimeFigureOut">
              <a:rPr lang="en-US" smtClean="0"/>
              <a:t>3/2/15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161370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E14C2-E9D9-874A-8F7E-98594B5E32B5}" type="datetimeFigureOut">
              <a:rPr lang="en-US" smtClean="0"/>
              <a:t>3/2/15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302357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E14C2-E9D9-874A-8F7E-98594B5E32B5}" type="datetimeFigureOut">
              <a:rPr lang="en-US" smtClean="0"/>
              <a:t>3/2/15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8033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E14C2-E9D9-874A-8F7E-98594B5E32B5}"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217496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E14C2-E9D9-874A-8F7E-98594B5E32B5}"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74392-2FB3-4543-B137-FFB9BF81B294}" type="slidenum">
              <a:rPr lang="en-US" smtClean="0"/>
              <a:t>‹#›</a:t>
            </a:fld>
            <a:endParaRPr lang="en-US"/>
          </a:p>
        </p:txBody>
      </p:sp>
    </p:spTree>
    <p:extLst>
      <p:ext uri="{BB962C8B-B14F-4D97-AF65-F5344CB8AC3E}">
        <p14:creationId xmlns:p14="http://schemas.microsoft.com/office/powerpoint/2010/main" val="3180696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E14C2-E9D9-874A-8F7E-98594B5E32B5}" type="datetimeFigureOut">
              <a:rPr lang="en-US" smtClean="0"/>
              <a:t>3/2/15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74392-2FB3-4543-B137-FFB9BF81B294}" type="slidenum">
              <a:rPr lang="en-US" smtClean="0"/>
              <a:t>‹#›</a:t>
            </a:fld>
            <a:endParaRPr lang="en-US"/>
          </a:p>
        </p:txBody>
      </p:sp>
    </p:spTree>
    <p:extLst>
      <p:ext uri="{BB962C8B-B14F-4D97-AF65-F5344CB8AC3E}">
        <p14:creationId xmlns:p14="http://schemas.microsoft.com/office/powerpoint/2010/main" val="2981710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Type of democracy: Republic (people rule through their elected representatives)</a:t>
            </a:r>
          </a:p>
          <a:p>
            <a:r>
              <a:rPr lang="en-US" dirty="0" smtClean="0"/>
              <a:t>Citizens:  people born in the US, or you can go through a process (green card)</a:t>
            </a:r>
          </a:p>
          <a:p>
            <a:r>
              <a:rPr lang="en-US" dirty="0" smtClean="0"/>
              <a:t>The US is divided into 3 branches of gov’t.  The legislative branch makes the laws.  It is made up of the Senate and the House of Representatives.  The executive branch enforces the laws (president).  The judicial branch interprets the laws.</a:t>
            </a:r>
            <a:endParaRPr lang="en-US" dirty="0"/>
          </a:p>
        </p:txBody>
      </p:sp>
    </p:spTree>
    <p:extLst>
      <p:ext uri="{BB962C8B-B14F-4D97-AF65-F5344CB8AC3E}">
        <p14:creationId xmlns:p14="http://schemas.microsoft.com/office/powerpoint/2010/main" val="19507454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 of democracy: direct democracy</a:t>
            </a:r>
          </a:p>
          <a:p>
            <a:r>
              <a:rPr lang="en-US" dirty="0" smtClean="0"/>
              <a:t>Who is a citizen? Men and women who have Athenian parents (women can’t vote)</a:t>
            </a:r>
          </a:p>
          <a:p>
            <a:r>
              <a:rPr lang="en-US" dirty="0" smtClean="0"/>
              <a:t>Athenians meet to vote on big issues in the Assembly.  For day to day issues, the Council of 500 decides. They are chosen by lottery.  If you go to trial, your punishment is decided by a jury.*  People who serve in the government are paid a stipend* (or a paycheck).  Athenians can vote to ostracize anyone who they believe is a danger (kick them out of Athens). </a:t>
            </a:r>
            <a:endParaRPr lang="en-US" dirty="0"/>
          </a:p>
        </p:txBody>
      </p:sp>
    </p:spTree>
    <p:extLst>
      <p:ext uri="{BB962C8B-B14F-4D97-AF65-F5344CB8AC3E}">
        <p14:creationId xmlns:p14="http://schemas.microsoft.com/office/powerpoint/2010/main" val="26509980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Type of democracy: republic</a:t>
            </a:r>
          </a:p>
          <a:p>
            <a:r>
              <a:rPr lang="en-US" dirty="0" smtClean="0"/>
              <a:t>Who is a citizen?  Anyone with Roman parents. (women can’t vote)</a:t>
            </a:r>
          </a:p>
          <a:p>
            <a:r>
              <a:rPr lang="en-US" dirty="0" smtClean="0"/>
              <a:t>There are two social classes in Rome:  patricians (upper class) and plebeians (lower class).  Only patricians can serve in the Senate*, which makes the laws.  The senate elects the two consuls. In times of crisis, Rome can appoint a dictator, but they only rule for a very limited time.  Over time, the plebeians get more power, and they elect tribunes. Those tribunes have the power to veto* or overrule laws passed by the Senate.</a:t>
            </a:r>
          </a:p>
          <a:p>
            <a:endParaRPr lang="en-US" dirty="0"/>
          </a:p>
        </p:txBody>
      </p:sp>
    </p:spTree>
    <p:extLst>
      <p:ext uri="{BB962C8B-B14F-4D97-AF65-F5344CB8AC3E}">
        <p14:creationId xmlns:p14="http://schemas.microsoft.com/office/powerpoint/2010/main" val="41154231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Macintosh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USA</vt:lpstr>
      <vt:lpstr>Greece</vt:lpstr>
      <vt:lpstr>Rome</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dc:title>
  <dc:creator>CCS User</dc:creator>
  <cp:lastModifiedBy>CCS User</cp:lastModifiedBy>
  <cp:revision>1</cp:revision>
  <dcterms:created xsi:type="dcterms:W3CDTF">2015-03-02T15:38:43Z</dcterms:created>
  <dcterms:modified xsi:type="dcterms:W3CDTF">2015-03-02T15:39:30Z</dcterms:modified>
</cp:coreProperties>
</file>